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6.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8.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9.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10.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11.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7.xml" ContentType="application/vnd.openxmlformats-officedocument.presentationml.tags+xml"/>
  <Override PartName="/ppt/tags/tag58.xml" ContentType="application/vnd.openxmlformats-officedocument.presentationml.tags+xml"/>
  <Override PartName="/ppt/notesSlides/notesSlide13.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 id="2147483690" r:id="rId3"/>
    <p:sldMasterId id="2147483702" r:id="rId4"/>
  </p:sldMasterIdLst>
  <p:notesMasterIdLst>
    <p:notesMasterId r:id="rId24"/>
  </p:notesMasterIdLst>
  <p:handoutMasterIdLst>
    <p:handoutMasterId r:id="rId25"/>
  </p:handoutMasterIdLst>
  <p:sldIdLst>
    <p:sldId id="374" r:id="rId5"/>
    <p:sldId id="342" r:id="rId6"/>
    <p:sldId id="373" r:id="rId7"/>
    <p:sldId id="423" r:id="rId8"/>
    <p:sldId id="412" r:id="rId9"/>
    <p:sldId id="415" r:id="rId10"/>
    <p:sldId id="411" r:id="rId11"/>
    <p:sldId id="416" r:id="rId12"/>
    <p:sldId id="417" r:id="rId13"/>
    <p:sldId id="420" r:id="rId14"/>
    <p:sldId id="447" r:id="rId15"/>
    <p:sldId id="375" r:id="rId16"/>
    <p:sldId id="436" r:id="rId17"/>
    <p:sldId id="448" r:id="rId18"/>
    <p:sldId id="424" r:id="rId19"/>
    <p:sldId id="449" r:id="rId20"/>
    <p:sldId id="430" r:id="rId21"/>
    <p:sldId id="450" r:id="rId22"/>
    <p:sldId id="451" r:id="rId23"/>
  </p:sldIdLst>
  <p:sldSz cx="10693400" cy="7561263"/>
  <p:notesSz cx="6797675" cy="9874250"/>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040" algn="l" rtl="1" fontAlgn="base">
      <a:spcBef>
        <a:spcPct val="0"/>
      </a:spcBef>
      <a:spcAft>
        <a:spcPct val="0"/>
      </a:spcAft>
      <a:defRPr sz="3900" b="1" kern="1200">
        <a:solidFill>
          <a:srgbClr val="000066"/>
        </a:solidFill>
        <a:latin typeface="Arial" charset="0"/>
        <a:ea typeface="+mn-ea"/>
        <a:cs typeface="Arial" charset="0"/>
      </a:defRPr>
    </a:lvl2pPr>
    <a:lvl3pPr marL="914077" algn="l" rtl="1" fontAlgn="base">
      <a:spcBef>
        <a:spcPct val="0"/>
      </a:spcBef>
      <a:spcAft>
        <a:spcPct val="0"/>
      </a:spcAft>
      <a:defRPr sz="3900" b="1" kern="1200">
        <a:solidFill>
          <a:srgbClr val="000066"/>
        </a:solidFill>
        <a:latin typeface="Arial" charset="0"/>
        <a:ea typeface="+mn-ea"/>
        <a:cs typeface="Arial" charset="0"/>
      </a:defRPr>
    </a:lvl3pPr>
    <a:lvl4pPr marL="1371116" algn="l" rtl="1" fontAlgn="base">
      <a:spcBef>
        <a:spcPct val="0"/>
      </a:spcBef>
      <a:spcAft>
        <a:spcPct val="0"/>
      </a:spcAft>
      <a:defRPr sz="3900" b="1" kern="1200">
        <a:solidFill>
          <a:srgbClr val="000066"/>
        </a:solidFill>
        <a:latin typeface="Arial" charset="0"/>
        <a:ea typeface="+mn-ea"/>
        <a:cs typeface="Arial" charset="0"/>
      </a:defRPr>
    </a:lvl4pPr>
    <a:lvl5pPr marL="1828154" algn="l" rtl="1" fontAlgn="base">
      <a:spcBef>
        <a:spcPct val="0"/>
      </a:spcBef>
      <a:spcAft>
        <a:spcPct val="0"/>
      </a:spcAft>
      <a:defRPr sz="3900" b="1" kern="1200">
        <a:solidFill>
          <a:srgbClr val="000066"/>
        </a:solidFill>
        <a:latin typeface="Arial" charset="0"/>
        <a:ea typeface="+mn-ea"/>
        <a:cs typeface="Arial" charset="0"/>
      </a:defRPr>
    </a:lvl5pPr>
    <a:lvl6pPr marL="2285194" algn="l" defTabSz="914077" rtl="0" eaLnBrk="1" latinLnBrk="0" hangingPunct="1">
      <a:defRPr sz="3900" b="1" kern="1200">
        <a:solidFill>
          <a:srgbClr val="000066"/>
        </a:solidFill>
        <a:latin typeface="Arial" charset="0"/>
        <a:ea typeface="+mn-ea"/>
        <a:cs typeface="Arial" charset="0"/>
      </a:defRPr>
    </a:lvl6pPr>
    <a:lvl7pPr marL="2742233" algn="l" defTabSz="914077" rtl="0" eaLnBrk="1" latinLnBrk="0" hangingPunct="1">
      <a:defRPr sz="3900" b="1" kern="1200">
        <a:solidFill>
          <a:srgbClr val="000066"/>
        </a:solidFill>
        <a:latin typeface="Arial" charset="0"/>
        <a:ea typeface="+mn-ea"/>
        <a:cs typeface="Arial" charset="0"/>
      </a:defRPr>
    </a:lvl7pPr>
    <a:lvl8pPr marL="3199271" algn="l" defTabSz="914077" rtl="0" eaLnBrk="1" latinLnBrk="0" hangingPunct="1">
      <a:defRPr sz="3900" b="1" kern="1200">
        <a:solidFill>
          <a:srgbClr val="000066"/>
        </a:solidFill>
        <a:latin typeface="Arial" charset="0"/>
        <a:ea typeface="+mn-ea"/>
        <a:cs typeface="Arial" charset="0"/>
      </a:defRPr>
    </a:lvl8pPr>
    <a:lvl9pPr marL="3656309" algn="l" defTabSz="914077" rtl="0" eaLnBrk="1" latinLnBrk="0" hangingPunct="1">
      <a:defRPr sz="3900" b="1" kern="1200">
        <a:solidFill>
          <a:srgbClr val="000066"/>
        </a:solidFill>
        <a:latin typeface="Arial" charset="0"/>
        <a:ea typeface="+mn-ea"/>
        <a:cs typeface="Arial"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guide id="3" orient="horz" pos="2382">
          <p15:clr>
            <a:srgbClr val="A4A3A4"/>
          </p15:clr>
        </p15:guide>
      </p15:sldGuideLst>
    </p:ext>
    <p:ext uri="{2D200454-40CA-4A62-9FC3-DE9A4176ACB9}">
      <p15:notesGuideLst xmlns:p15="http://schemas.microsoft.com/office/powerpoint/2012/main">
        <p15:guide id="1" orient="horz" pos="3110">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éline Hérouart" initials="CH"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000066"/>
    <a:srgbClr val="EA0000"/>
    <a:srgbClr val="2C17A9"/>
    <a:srgbClr val="96CCEE"/>
    <a:srgbClr val="C4DAF4"/>
    <a:srgbClr val="66FF33"/>
    <a:srgbClr val="72BBE8"/>
    <a:srgbClr val="1E7FB8"/>
    <a:srgbClr val="4189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03" autoAdjust="0"/>
    <p:restoredTop sz="87529" autoAdjust="0"/>
  </p:normalViewPr>
  <p:slideViewPr>
    <p:cSldViewPr snapToGrid="0">
      <p:cViewPr varScale="1">
        <p:scale>
          <a:sx n="88" d="100"/>
          <a:sy n="88" d="100"/>
        </p:scale>
        <p:origin x="1458" y="66"/>
      </p:cViewPr>
      <p:guideLst>
        <p:guide orient="horz" pos="2381"/>
        <p:guide pos="3368"/>
        <p:guide orient="horz" pos="2382"/>
      </p:guideLst>
    </p:cSldViewPr>
  </p:slideViewPr>
  <p:notesTextViewPr>
    <p:cViewPr>
      <p:scale>
        <a:sx n="1" d="1"/>
        <a:sy n="1" d="1"/>
      </p:scale>
      <p:origin x="0" y="0"/>
    </p:cViewPr>
  </p:notesTextViewPr>
  <p:sorterViewPr>
    <p:cViewPr>
      <p:scale>
        <a:sx n="100" d="100"/>
        <a:sy n="100" d="100"/>
      </p:scale>
      <p:origin x="0" y="1308"/>
    </p:cViewPr>
  </p:sorterViewPr>
  <p:notesViewPr>
    <p:cSldViewPr snapToGrid="0">
      <p:cViewPr varScale="1">
        <p:scale>
          <a:sx n="50" d="100"/>
          <a:sy n="50" d="100"/>
        </p:scale>
        <p:origin x="1980" y="66"/>
      </p:cViewPr>
      <p:guideLst>
        <p:guide orient="horz" pos="3110"/>
        <p:guide pos="214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465BC-DEC0-4AEB-BD33-1956C2AA9A2B}"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GB"/>
        </a:p>
      </dgm:t>
    </dgm:pt>
    <dgm:pt modelId="{C2AC3895-129E-4347-8289-210036EBA49C}">
      <dgm:prSet phldrT="[Text]" custT="1"/>
      <dgm:spPr/>
      <dgm:t>
        <a:bodyPr/>
        <a:lstStyle/>
        <a:p>
          <a:r>
            <a:rPr lang="en-GB" sz="1800" b="1" dirty="0">
              <a:solidFill>
                <a:schemeClr val="bg1"/>
              </a:solidFill>
            </a:rPr>
            <a:t>Surveillance</a:t>
          </a:r>
        </a:p>
      </dgm:t>
    </dgm:pt>
    <dgm:pt modelId="{11D1C5C2-FF0B-4162-A765-30C2ACF69BFF}" type="parTrans" cxnId="{CADF296D-EF5E-4D42-8DDC-59EBF418181F}">
      <dgm:prSet/>
      <dgm:spPr/>
      <dgm:t>
        <a:bodyPr/>
        <a:lstStyle/>
        <a:p>
          <a:endParaRPr lang="en-GB"/>
        </a:p>
      </dgm:t>
    </dgm:pt>
    <dgm:pt modelId="{117B4B3C-91F3-4CA6-96D8-2FC6BA0DC694}" type="sibTrans" cxnId="{CADF296D-EF5E-4D42-8DDC-59EBF418181F}">
      <dgm:prSet/>
      <dgm:spPr/>
      <dgm:t>
        <a:bodyPr/>
        <a:lstStyle/>
        <a:p>
          <a:endParaRPr lang="en-GB"/>
        </a:p>
      </dgm:t>
    </dgm:pt>
    <dgm:pt modelId="{E10AF9EF-919B-4DE6-9547-BE274477AF54}">
      <dgm:prSet phldrT="[Text]" custT="1"/>
      <dgm:spPr/>
      <dgm:t>
        <a:bodyPr/>
        <a:lstStyle/>
        <a:p>
          <a:r>
            <a:rPr lang="en-GB" sz="1600" dirty="0">
              <a:solidFill>
                <a:schemeClr val="tx1"/>
              </a:solidFill>
            </a:rPr>
            <a:t>Détection précoce des cas</a:t>
          </a:r>
        </a:p>
      </dgm:t>
    </dgm:pt>
    <dgm:pt modelId="{BA23DF31-A675-4B70-8E26-78CC1FA9E5F0}" type="parTrans" cxnId="{E4EB6B4A-20A3-4BAB-B93D-5B8359DEA1C9}">
      <dgm:prSet/>
      <dgm:spPr/>
      <dgm:t>
        <a:bodyPr/>
        <a:lstStyle/>
        <a:p>
          <a:endParaRPr lang="en-GB"/>
        </a:p>
      </dgm:t>
    </dgm:pt>
    <dgm:pt modelId="{28EEB98F-66E4-423C-AA3A-C0C245AE3E4A}" type="sibTrans" cxnId="{E4EB6B4A-20A3-4BAB-B93D-5B8359DEA1C9}">
      <dgm:prSet/>
      <dgm:spPr/>
      <dgm:t>
        <a:bodyPr/>
        <a:lstStyle/>
        <a:p>
          <a:endParaRPr lang="en-GB"/>
        </a:p>
      </dgm:t>
    </dgm:pt>
    <dgm:pt modelId="{C5F46BFF-9B6C-49C0-91ED-3FF61AF61F13}">
      <dgm:prSet phldrT="[Text]" custT="1"/>
      <dgm:spPr/>
      <dgm:t>
        <a:bodyPr/>
        <a:lstStyle/>
        <a:p>
          <a:r>
            <a:rPr lang="en-GB" sz="1600" b="1" dirty="0">
              <a:solidFill>
                <a:srgbClr val="FFFF00"/>
              </a:solidFill>
            </a:rPr>
            <a:t>Suivi des contacts (21 jours)</a:t>
          </a:r>
        </a:p>
      </dgm:t>
    </dgm:pt>
    <dgm:pt modelId="{E456891A-FD4F-4D29-9A36-FE74D2B8A858}" type="parTrans" cxnId="{ECFB2D00-196F-4892-9C7A-7296870C9001}">
      <dgm:prSet/>
      <dgm:spPr/>
      <dgm:t>
        <a:bodyPr/>
        <a:lstStyle/>
        <a:p>
          <a:endParaRPr lang="en-GB"/>
        </a:p>
      </dgm:t>
    </dgm:pt>
    <dgm:pt modelId="{C1723056-E5D1-4350-A69F-9AD0193F416C}" type="sibTrans" cxnId="{ECFB2D00-196F-4892-9C7A-7296870C9001}">
      <dgm:prSet/>
      <dgm:spPr/>
      <dgm:t>
        <a:bodyPr/>
        <a:lstStyle/>
        <a:p>
          <a:endParaRPr lang="en-GB"/>
        </a:p>
      </dgm:t>
    </dgm:pt>
    <dgm:pt modelId="{5314FE37-0620-4114-B833-87B9C7DF3630}">
      <dgm:prSet phldrT="[Text]" custT="1"/>
      <dgm:spPr/>
      <dgm:t>
        <a:bodyPr/>
        <a:lstStyle/>
        <a:p>
          <a:r>
            <a:rPr lang="en-GB" sz="1800" b="1" dirty="0">
              <a:solidFill>
                <a:schemeClr val="bg1"/>
              </a:solidFill>
            </a:rPr>
            <a:t>Inhumation dans la sécurité et la dignité</a:t>
          </a:r>
        </a:p>
      </dgm:t>
    </dgm:pt>
    <dgm:pt modelId="{59860DDB-BF2D-49ED-A1A1-E1D751CA29CC}" type="parTrans" cxnId="{94E0ACD8-DA84-4DB9-A2E1-0578942E6D66}">
      <dgm:prSet/>
      <dgm:spPr/>
      <dgm:t>
        <a:bodyPr/>
        <a:lstStyle/>
        <a:p>
          <a:endParaRPr lang="en-GB"/>
        </a:p>
      </dgm:t>
    </dgm:pt>
    <dgm:pt modelId="{AAEBAC65-6DCE-48D7-AF6D-719E42E0F1D3}" type="sibTrans" cxnId="{94E0ACD8-DA84-4DB9-A2E1-0578942E6D66}">
      <dgm:prSet/>
      <dgm:spPr/>
      <dgm:t>
        <a:bodyPr/>
        <a:lstStyle/>
        <a:p>
          <a:endParaRPr lang="en-GB"/>
        </a:p>
      </dgm:t>
    </dgm:pt>
    <dgm:pt modelId="{8C3DD81A-6B0B-4852-BB35-380BBE43B4E2}">
      <dgm:prSet phldrT="[Text]" custT="1"/>
      <dgm:spPr/>
      <dgm:t>
        <a:bodyPr/>
        <a:lstStyle/>
        <a:p>
          <a:r>
            <a:rPr lang="en-GB" sz="1600" dirty="0">
              <a:solidFill>
                <a:schemeClr val="tx1"/>
              </a:solidFill>
            </a:rPr>
            <a:t>Pratiques acceptables sur les plans culturel et religieux</a:t>
          </a:r>
        </a:p>
      </dgm:t>
    </dgm:pt>
    <dgm:pt modelId="{ED9250C8-2260-4B13-84A1-4C5994F2BC66}" type="parTrans" cxnId="{5B9BA533-63C1-412A-94D9-7F130C66D961}">
      <dgm:prSet/>
      <dgm:spPr/>
      <dgm:t>
        <a:bodyPr/>
        <a:lstStyle/>
        <a:p>
          <a:endParaRPr lang="en-GB"/>
        </a:p>
      </dgm:t>
    </dgm:pt>
    <dgm:pt modelId="{78569617-1EB2-4863-AE69-A855EE1CD1DB}" type="sibTrans" cxnId="{5B9BA533-63C1-412A-94D9-7F130C66D961}">
      <dgm:prSet/>
      <dgm:spPr/>
      <dgm:t>
        <a:bodyPr/>
        <a:lstStyle/>
        <a:p>
          <a:endParaRPr lang="en-GB"/>
        </a:p>
      </dgm:t>
    </dgm:pt>
    <dgm:pt modelId="{41ED0E65-15CE-46FB-A61A-0691E5FB9A03}">
      <dgm:prSet phldrT="[Text]" custT="1"/>
      <dgm:spPr/>
      <dgm:t>
        <a:bodyPr/>
        <a:lstStyle/>
        <a:p>
          <a:r>
            <a:rPr lang="en-GB" sz="1800" b="1" dirty="0">
              <a:solidFill>
                <a:schemeClr val="bg1"/>
              </a:solidFill>
            </a:rPr>
            <a:t>Gestion des cas</a:t>
          </a:r>
        </a:p>
      </dgm:t>
    </dgm:pt>
    <dgm:pt modelId="{16AB3F12-8BA3-4580-8313-EB75CC734EBF}" type="parTrans" cxnId="{D34DC082-1BD9-4E5C-B29A-5EF7468D0885}">
      <dgm:prSet/>
      <dgm:spPr/>
      <dgm:t>
        <a:bodyPr/>
        <a:lstStyle/>
        <a:p>
          <a:endParaRPr lang="en-GB"/>
        </a:p>
      </dgm:t>
    </dgm:pt>
    <dgm:pt modelId="{88FDA13E-21ED-4F70-9D1A-436965A9E61C}" type="sibTrans" cxnId="{D34DC082-1BD9-4E5C-B29A-5EF7468D0885}">
      <dgm:prSet/>
      <dgm:spPr/>
      <dgm:t>
        <a:bodyPr/>
        <a:lstStyle/>
        <a:p>
          <a:endParaRPr lang="en-GB"/>
        </a:p>
      </dgm:t>
    </dgm:pt>
    <dgm:pt modelId="{2F68E751-91B2-4784-A59A-E9793E1B2EC2}">
      <dgm:prSet phldrT="[Text]" custT="1"/>
      <dgm:spPr/>
      <dgm:t>
        <a:bodyPr/>
        <a:lstStyle/>
        <a:p>
          <a:r>
            <a:rPr lang="en-GB" sz="1600" dirty="0">
              <a:solidFill>
                <a:schemeClr val="tx1"/>
              </a:solidFill>
            </a:rPr>
            <a:t>Isolement</a:t>
          </a:r>
        </a:p>
      </dgm:t>
    </dgm:pt>
    <dgm:pt modelId="{C63A67C3-3B11-4637-A8BA-766A41EBE414}" type="parTrans" cxnId="{EACF70E8-125D-4C69-9359-BBCE66BA8483}">
      <dgm:prSet/>
      <dgm:spPr/>
      <dgm:t>
        <a:bodyPr/>
        <a:lstStyle/>
        <a:p>
          <a:endParaRPr lang="en-GB"/>
        </a:p>
      </dgm:t>
    </dgm:pt>
    <dgm:pt modelId="{AA110184-D365-41A1-8831-4E0482D82ECE}" type="sibTrans" cxnId="{EACF70E8-125D-4C69-9359-BBCE66BA8483}">
      <dgm:prSet/>
      <dgm:spPr/>
      <dgm:t>
        <a:bodyPr/>
        <a:lstStyle/>
        <a:p>
          <a:endParaRPr lang="en-GB"/>
        </a:p>
      </dgm:t>
    </dgm:pt>
    <dgm:pt modelId="{CAE29954-5E60-4BF6-88E8-DBA13CF3966D}">
      <dgm:prSet phldrT="[Text]" custT="1"/>
      <dgm:spPr/>
      <dgm:t>
        <a:bodyPr/>
        <a:lstStyle/>
        <a:p>
          <a:r>
            <a:rPr lang="en-GB" sz="1600" dirty="0">
              <a:solidFill>
                <a:schemeClr val="tx1"/>
              </a:solidFill>
            </a:rPr>
            <a:t>Interruption de la transmission nosocomiale</a:t>
          </a:r>
        </a:p>
      </dgm:t>
    </dgm:pt>
    <dgm:pt modelId="{8D6EF15C-2A35-48EC-8BAB-36219C25A748}" type="parTrans" cxnId="{CBF5DBFE-FAA9-4242-A545-8A4F542F8729}">
      <dgm:prSet/>
      <dgm:spPr/>
      <dgm:t>
        <a:bodyPr/>
        <a:lstStyle/>
        <a:p>
          <a:endParaRPr lang="en-GB"/>
        </a:p>
      </dgm:t>
    </dgm:pt>
    <dgm:pt modelId="{E5D13AEB-19E8-4B34-8430-F96F6BF37495}" type="sibTrans" cxnId="{CBF5DBFE-FAA9-4242-A545-8A4F542F8729}">
      <dgm:prSet/>
      <dgm:spPr/>
      <dgm:t>
        <a:bodyPr/>
        <a:lstStyle/>
        <a:p>
          <a:endParaRPr lang="en-GB"/>
        </a:p>
      </dgm:t>
    </dgm:pt>
    <dgm:pt modelId="{CCF89E46-DA8C-4633-95A5-D7BF7CD8302F}">
      <dgm:prSet phldrT="[Text]" custT="1"/>
      <dgm:spPr/>
      <dgm:t>
        <a:bodyPr/>
        <a:lstStyle/>
        <a:p>
          <a:r>
            <a:rPr lang="en-GB" sz="1600" dirty="0">
              <a:solidFill>
                <a:schemeClr val="tx1"/>
              </a:solidFill>
            </a:rPr>
            <a:t>Investigation des cas</a:t>
          </a:r>
        </a:p>
      </dgm:t>
    </dgm:pt>
    <dgm:pt modelId="{52F5E85A-4855-4093-8B59-5E1673DED445}" type="parTrans" cxnId="{3F6784CC-7813-4F17-BB5B-4194E5E6CCDC}">
      <dgm:prSet/>
      <dgm:spPr/>
      <dgm:t>
        <a:bodyPr/>
        <a:lstStyle/>
        <a:p>
          <a:endParaRPr lang="fr-FR"/>
        </a:p>
      </dgm:t>
    </dgm:pt>
    <dgm:pt modelId="{8919D861-8EAB-4245-BA25-23929CF16EF1}" type="sibTrans" cxnId="{3F6784CC-7813-4F17-BB5B-4194E5E6CCDC}">
      <dgm:prSet/>
      <dgm:spPr/>
      <dgm:t>
        <a:bodyPr/>
        <a:lstStyle/>
        <a:p>
          <a:endParaRPr lang="fr-FR"/>
        </a:p>
      </dgm:t>
    </dgm:pt>
    <dgm:pt modelId="{24F56C64-1AD5-4B94-8971-D95342085FF5}">
      <dgm:prSet custT="1"/>
      <dgm:spPr/>
      <dgm:t>
        <a:bodyPr/>
        <a:lstStyle/>
        <a:p>
          <a:r>
            <a:rPr lang="en-GB" sz="1600" dirty="0">
              <a:solidFill>
                <a:schemeClr val="tx1"/>
              </a:solidFill>
            </a:rPr>
            <a:t>Implication des familles et de la communauté</a:t>
          </a:r>
        </a:p>
      </dgm:t>
    </dgm:pt>
    <dgm:pt modelId="{433B4BC2-CBD3-40BD-B406-868BB2C52F86}" type="parTrans" cxnId="{100FBDC9-7EA1-437E-B1A8-511ACE55F21D}">
      <dgm:prSet/>
      <dgm:spPr/>
      <dgm:t>
        <a:bodyPr/>
        <a:lstStyle/>
        <a:p>
          <a:endParaRPr lang="fr-FR"/>
        </a:p>
      </dgm:t>
    </dgm:pt>
    <dgm:pt modelId="{9963E897-6BCB-4B29-9FA7-6493F93968F0}" type="sibTrans" cxnId="{100FBDC9-7EA1-437E-B1A8-511ACE55F21D}">
      <dgm:prSet/>
      <dgm:spPr/>
      <dgm:t>
        <a:bodyPr/>
        <a:lstStyle/>
        <a:p>
          <a:endParaRPr lang="fr-FR"/>
        </a:p>
      </dgm:t>
    </dgm:pt>
    <dgm:pt modelId="{1930CEEB-4E09-4D77-A6FC-653846D237D9}">
      <dgm:prSet custT="1"/>
      <dgm:spPr/>
      <dgm:t>
        <a:bodyPr/>
        <a:lstStyle/>
        <a:p>
          <a:r>
            <a:rPr lang="en-GB" sz="1600" dirty="0">
              <a:solidFill>
                <a:schemeClr val="tx1"/>
              </a:solidFill>
            </a:rPr>
            <a:t>Traitement et désinfection des déchets</a:t>
          </a:r>
        </a:p>
      </dgm:t>
    </dgm:pt>
    <dgm:pt modelId="{42D41AE5-F9AE-4A8A-8555-D76D7C0CCEBD}" type="parTrans" cxnId="{08DA60B7-3A7A-4F9C-B27E-76D8930E16AC}">
      <dgm:prSet/>
      <dgm:spPr/>
      <dgm:t>
        <a:bodyPr/>
        <a:lstStyle/>
        <a:p>
          <a:endParaRPr lang="fr-FR"/>
        </a:p>
      </dgm:t>
    </dgm:pt>
    <dgm:pt modelId="{23D7743D-EC2A-4E5E-9EAC-E4586365E122}" type="sibTrans" cxnId="{08DA60B7-3A7A-4F9C-B27E-76D8930E16AC}">
      <dgm:prSet/>
      <dgm:spPr/>
      <dgm:t>
        <a:bodyPr/>
        <a:lstStyle/>
        <a:p>
          <a:endParaRPr lang="fr-FR"/>
        </a:p>
      </dgm:t>
    </dgm:pt>
    <dgm:pt modelId="{F69AF993-C0CD-4E07-BA9D-CA519306C88E}">
      <dgm:prSet custT="1"/>
      <dgm:spPr/>
      <dgm:t>
        <a:bodyPr/>
        <a:lstStyle/>
        <a:p>
          <a:r>
            <a:rPr lang="en-GB" sz="1600" dirty="0">
              <a:solidFill>
                <a:schemeClr val="tx1"/>
              </a:solidFill>
            </a:rPr>
            <a:t>Traitement et guérison</a:t>
          </a:r>
        </a:p>
      </dgm:t>
    </dgm:pt>
    <dgm:pt modelId="{D9372E34-F951-4ACA-803E-56F9BE7F8BA2}" type="parTrans" cxnId="{EA5165CD-5530-4FD1-B09F-B4D2BCF1E1F9}">
      <dgm:prSet/>
      <dgm:spPr/>
      <dgm:t>
        <a:bodyPr/>
        <a:lstStyle/>
        <a:p>
          <a:endParaRPr lang="fr-FR"/>
        </a:p>
      </dgm:t>
    </dgm:pt>
    <dgm:pt modelId="{2BCEFC0A-8AB3-4BD8-B21A-3544FBF7FF74}" type="sibTrans" cxnId="{EA5165CD-5530-4FD1-B09F-B4D2BCF1E1F9}">
      <dgm:prSet/>
      <dgm:spPr/>
      <dgm:t>
        <a:bodyPr/>
        <a:lstStyle/>
        <a:p>
          <a:endParaRPr lang="fr-FR"/>
        </a:p>
      </dgm:t>
    </dgm:pt>
    <dgm:pt modelId="{0C6A9C99-02D6-4A8D-9DFE-B1F51F588EC1}">
      <dgm:prSet custT="1"/>
      <dgm:spPr/>
      <dgm:t>
        <a:bodyPr/>
        <a:lstStyle/>
        <a:p>
          <a:r>
            <a:rPr lang="en-GB" sz="1600" dirty="0">
              <a:solidFill>
                <a:schemeClr val="tx1"/>
              </a:solidFill>
            </a:rPr>
            <a:t>PLI et sécurité</a:t>
          </a:r>
        </a:p>
      </dgm:t>
    </dgm:pt>
    <dgm:pt modelId="{376B8FD1-71F2-401F-8B91-EE13436C5393}" type="parTrans" cxnId="{951FE7C3-CE45-4FFB-BBCE-96C9EDB1A0A7}">
      <dgm:prSet/>
      <dgm:spPr/>
      <dgm:t>
        <a:bodyPr/>
        <a:lstStyle/>
        <a:p>
          <a:endParaRPr lang="fr-FR"/>
        </a:p>
      </dgm:t>
    </dgm:pt>
    <dgm:pt modelId="{81646C8B-9A38-43BA-8818-1DA4E24AE1E2}" type="sibTrans" cxnId="{951FE7C3-CE45-4FFB-BBCE-96C9EDB1A0A7}">
      <dgm:prSet/>
      <dgm:spPr/>
      <dgm:t>
        <a:bodyPr/>
        <a:lstStyle/>
        <a:p>
          <a:endParaRPr lang="fr-FR"/>
        </a:p>
      </dgm:t>
    </dgm:pt>
    <dgm:pt modelId="{1F748913-DBF5-483F-BA01-D34820234D75}" type="pres">
      <dgm:prSet presAssocID="{FC8465BC-DEC0-4AEB-BD33-1956C2AA9A2B}" presName="linear" presStyleCnt="0">
        <dgm:presLayoutVars>
          <dgm:dir/>
          <dgm:resizeHandles val="exact"/>
        </dgm:presLayoutVars>
      </dgm:prSet>
      <dgm:spPr/>
    </dgm:pt>
    <dgm:pt modelId="{B5A9CE0F-499A-45D1-ABAD-09665E2F17AB}" type="pres">
      <dgm:prSet presAssocID="{C2AC3895-129E-4347-8289-210036EBA49C}" presName="comp" presStyleCnt="0"/>
      <dgm:spPr/>
    </dgm:pt>
    <dgm:pt modelId="{5778D019-09C3-495B-ADB7-BE3DF581C8C9}" type="pres">
      <dgm:prSet presAssocID="{C2AC3895-129E-4347-8289-210036EBA49C}" presName="box" presStyleLbl="node1" presStyleIdx="0" presStyleCnt="3" custLinFactNeighborX="-5183" custLinFactNeighborY="-6428"/>
      <dgm:spPr/>
    </dgm:pt>
    <dgm:pt modelId="{DD0A6FDB-4984-4D41-B39A-FE00AB567142}" type="pres">
      <dgm:prSet presAssocID="{C2AC3895-129E-4347-8289-210036EBA49C}" presName="img" presStyleLbl="fgImgPlace1" presStyleIdx="0" presStyleCnt="3"/>
      <dgm:spPr>
        <a:blipFill>
          <a:blip xmlns:r="http://schemas.openxmlformats.org/officeDocument/2006/relationships" r:embed="rId1" cstate="print">
            <a:extLst/>
          </a:blip>
          <a:srcRect/>
          <a:stretch>
            <a:fillRect l="-15000" r="-15000"/>
          </a:stretch>
        </a:blipFill>
      </dgm:spPr>
    </dgm:pt>
    <dgm:pt modelId="{DAD847A9-69E3-4184-AF3F-1BAA05983872}" type="pres">
      <dgm:prSet presAssocID="{C2AC3895-129E-4347-8289-210036EBA49C}" presName="text" presStyleLbl="node1" presStyleIdx="0" presStyleCnt="3">
        <dgm:presLayoutVars>
          <dgm:bulletEnabled val="1"/>
        </dgm:presLayoutVars>
      </dgm:prSet>
      <dgm:spPr/>
    </dgm:pt>
    <dgm:pt modelId="{D6BE0841-00DF-4222-AAA4-402ECF346927}" type="pres">
      <dgm:prSet presAssocID="{117B4B3C-91F3-4CA6-96D8-2FC6BA0DC694}" presName="spacer" presStyleCnt="0"/>
      <dgm:spPr/>
    </dgm:pt>
    <dgm:pt modelId="{A3E5DA72-2FDF-45A2-9099-F40D7C49BD48}" type="pres">
      <dgm:prSet presAssocID="{5314FE37-0620-4114-B833-87B9C7DF3630}" presName="comp" presStyleCnt="0"/>
      <dgm:spPr/>
    </dgm:pt>
    <dgm:pt modelId="{C3898E74-5244-40A5-A18A-1AD47034A660}" type="pres">
      <dgm:prSet presAssocID="{5314FE37-0620-4114-B833-87B9C7DF3630}" presName="box" presStyleLbl="node1" presStyleIdx="1" presStyleCnt="3" custLinFactNeighborX="-1783" custLinFactNeighborY="-2424"/>
      <dgm:spPr/>
    </dgm:pt>
    <dgm:pt modelId="{05C0DE1A-387D-4D49-9C3A-1CB5ACC8BC8C}" type="pres">
      <dgm:prSet presAssocID="{5314FE37-0620-4114-B833-87B9C7DF3630}" presName="img" presStyleLbl="fgImgPlace1" presStyleIdx="1" presStyleCnt="3"/>
      <dgm:spPr>
        <a:blipFill>
          <a:blip xmlns:r="http://schemas.openxmlformats.org/officeDocument/2006/relationships" r:embed="rId2" cstate="print">
            <a:extLst/>
          </a:blip>
          <a:srcRect/>
          <a:stretch>
            <a:fillRect t="-16000" b="-16000"/>
          </a:stretch>
        </a:blipFill>
      </dgm:spPr>
    </dgm:pt>
    <dgm:pt modelId="{7B52263E-3EBD-49A4-9EA0-C8794B78DDDD}" type="pres">
      <dgm:prSet presAssocID="{5314FE37-0620-4114-B833-87B9C7DF3630}" presName="text" presStyleLbl="node1" presStyleIdx="1" presStyleCnt="3">
        <dgm:presLayoutVars>
          <dgm:bulletEnabled val="1"/>
        </dgm:presLayoutVars>
      </dgm:prSet>
      <dgm:spPr/>
    </dgm:pt>
    <dgm:pt modelId="{121241EE-841D-427D-A0A1-0B62C5248DE2}" type="pres">
      <dgm:prSet presAssocID="{AAEBAC65-6DCE-48D7-AF6D-719E42E0F1D3}" presName="spacer" presStyleCnt="0"/>
      <dgm:spPr/>
    </dgm:pt>
    <dgm:pt modelId="{36A3797C-F3CE-41CC-90F2-1ED1BB402C95}" type="pres">
      <dgm:prSet presAssocID="{41ED0E65-15CE-46FB-A61A-0691E5FB9A03}" presName="comp" presStyleCnt="0"/>
      <dgm:spPr/>
    </dgm:pt>
    <dgm:pt modelId="{96259CDD-058B-43B3-943B-5F5E288F96B7}" type="pres">
      <dgm:prSet presAssocID="{41ED0E65-15CE-46FB-A61A-0691E5FB9A03}" presName="box" presStyleLbl="node1" presStyleIdx="2" presStyleCnt="3"/>
      <dgm:spPr/>
    </dgm:pt>
    <dgm:pt modelId="{8575A082-E31B-4D2A-8B49-7D4ADC834B65}" type="pres">
      <dgm:prSet presAssocID="{41ED0E65-15CE-46FB-A61A-0691E5FB9A03}" presName="img" presStyleLbl="fgImgPlace1" presStyleIdx="2" presStyleCnt="3"/>
      <dgm:spPr>
        <a:blipFill>
          <a:blip xmlns:r="http://schemas.openxmlformats.org/officeDocument/2006/relationships" r:embed="rId3">
            <a:extLst/>
          </a:blip>
          <a:srcRect/>
          <a:stretch>
            <a:fillRect t="-1000" b="-1000"/>
          </a:stretch>
        </a:blipFill>
      </dgm:spPr>
    </dgm:pt>
    <dgm:pt modelId="{B59BA8AE-DEFF-4670-AF13-54461E2A8FEF}" type="pres">
      <dgm:prSet presAssocID="{41ED0E65-15CE-46FB-A61A-0691E5FB9A03}" presName="text" presStyleLbl="node1" presStyleIdx="2" presStyleCnt="3">
        <dgm:presLayoutVars>
          <dgm:bulletEnabled val="1"/>
        </dgm:presLayoutVars>
      </dgm:prSet>
      <dgm:spPr/>
    </dgm:pt>
  </dgm:ptLst>
  <dgm:cxnLst>
    <dgm:cxn modelId="{ECFB2D00-196F-4892-9C7A-7296870C9001}" srcId="{C2AC3895-129E-4347-8289-210036EBA49C}" destId="{C5F46BFF-9B6C-49C0-91ED-3FF61AF61F13}" srcOrd="2" destOrd="0" parTransId="{E456891A-FD4F-4D29-9A36-FE74D2B8A858}" sibTransId="{C1723056-E5D1-4350-A69F-9AD0193F416C}"/>
    <dgm:cxn modelId="{D31C7A06-AB98-4773-9ABA-524FC2140744}" type="presOf" srcId="{FC8465BC-DEC0-4AEB-BD33-1956C2AA9A2B}" destId="{1F748913-DBF5-483F-BA01-D34820234D75}" srcOrd="0" destOrd="0" presId="urn:microsoft.com/office/officeart/2005/8/layout/vList4#1"/>
    <dgm:cxn modelId="{E423A21A-645B-4FE2-8D0C-B1BAED4464E0}" type="presOf" srcId="{CAE29954-5E60-4BF6-88E8-DBA13CF3966D}" destId="{DAD847A9-69E3-4184-AF3F-1BAA05983872}" srcOrd="1" destOrd="4" presId="urn:microsoft.com/office/officeart/2005/8/layout/vList4#1"/>
    <dgm:cxn modelId="{54664520-DCCC-40F1-896E-6B854E1E04CB}" type="presOf" srcId="{41ED0E65-15CE-46FB-A61A-0691E5FB9A03}" destId="{B59BA8AE-DEFF-4670-AF13-54461E2A8FEF}" srcOrd="1" destOrd="0" presId="urn:microsoft.com/office/officeart/2005/8/layout/vList4#1"/>
    <dgm:cxn modelId="{54873D2A-0D5F-43E9-8C52-A312D0E1D64A}" type="presOf" srcId="{5314FE37-0620-4114-B833-87B9C7DF3630}" destId="{C3898E74-5244-40A5-A18A-1AD47034A660}" srcOrd="0" destOrd="0" presId="urn:microsoft.com/office/officeart/2005/8/layout/vList4#1"/>
    <dgm:cxn modelId="{4BF0602F-7AF8-4574-819B-352A4D6D886E}" type="presOf" srcId="{1930CEEB-4E09-4D77-A6FC-653846D237D9}" destId="{7B52263E-3EBD-49A4-9EA0-C8794B78DDDD}" srcOrd="1" destOrd="3" presId="urn:microsoft.com/office/officeart/2005/8/layout/vList4#1"/>
    <dgm:cxn modelId="{5B9BA533-63C1-412A-94D9-7F130C66D961}" srcId="{5314FE37-0620-4114-B833-87B9C7DF3630}" destId="{8C3DD81A-6B0B-4852-BB35-380BBE43B4E2}" srcOrd="0" destOrd="0" parTransId="{ED9250C8-2260-4B13-84A1-4C5994F2BC66}" sibTransId="{78569617-1EB2-4863-AE69-A855EE1CD1DB}"/>
    <dgm:cxn modelId="{C2E8FC3B-49F0-4E79-B83D-642C4F8747DA}" type="presOf" srcId="{8C3DD81A-6B0B-4852-BB35-380BBE43B4E2}" destId="{C3898E74-5244-40A5-A18A-1AD47034A660}" srcOrd="0" destOrd="1" presId="urn:microsoft.com/office/officeart/2005/8/layout/vList4#1"/>
    <dgm:cxn modelId="{5E83F83F-AF4C-4461-BC67-E6A313CCB4B3}" type="presOf" srcId="{C5F46BFF-9B6C-49C0-91ED-3FF61AF61F13}" destId="{5778D019-09C3-495B-ADB7-BE3DF581C8C9}" srcOrd="0" destOrd="3" presId="urn:microsoft.com/office/officeart/2005/8/layout/vList4#1"/>
    <dgm:cxn modelId="{80A0405C-14FC-4134-9F6D-1E6DC9195B2B}" type="presOf" srcId="{CCF89E46-DA8C-4633-95A5-D7BF7CD8302F}" destId="{DAD847A9-69E3-4184-AF3F-1BAA05983872}" srcOrd="1" destOrd="2" presId="urn:microsoft.com/office/officeart/2005/8/layout/vList4#1"/>
    <dgm:cxn modelId="{EB0E575C-7C10-40F2-8261-7A7249172001}" type="presOf" srcId="{2F68E751-91B2-4784-A59A-E9793E1B2EC2}" destId="{B59BA8AE-DEFF-4670-AF13-54461E2A8FEF}" srcOrd="1" destOrd="1" presId="urn:microsoft.com/office/officeart/2005/8/layout/vList4#1"/>
    <dgm:cxn modelId="{9F6BE85F-A9C0-4D67-B625-834070530F37}" type="presOf" srcId="{1930CEEB-4E09-4D77-A6FC-653846D237D9}" destId="{C3898E74-5244-40A5-A18A-1AD47034A660}" srcOrd="0" destOrd="3" presId="urn:microsoft.com/office/officeart/2005/8/layout/vList4#1"/>
    <dgm:cxn modelId="{5274B964-8420-4136-A6BB-A53AFF97DB1D}" type="presOf" srcId="{C2AC3895-129E-4347-8289-210036EBA49C}" destId="{5778D019-09C3-495B-ADB7-BE3DF581C8C9}" srcOrd="0" destOrd="0" presId="urn:microsoft.com/office/officeart/2005/8/layout/vList4#1"/>
    <dgm:cxn modelId="{FE5CDD44-DC10-4CAD-8EAB-514A3BD6BE16}" type="presOf" srcId="{E10AF9EF-919B-4DE6-9547-BE274477AF54}" destId="{DAD847A9-69E3-4184-AF3F-1BAA05983872}" srcOrd="1" destOrd="1" presId="urn:microsoft.com/office/officeart/2005/8/layout/vList4#1"/>
    <dgm:cxn modelId="{2D254A65-CE82-439D-8462-4D176BE2279B}" type="presOf" srcId="{F69AF993-C0CD-4E07-BA9D-CA519306C88E}" destId="{96259CDD-058B-43B3-943B-5F5E288F96B7}" srcOrd="0" destOrd="2" presId="urn:microsoft.com/office/officeart/2005/8/layout/vList4#1"/>
    <dgm:cxn modelId="{E14E9C66-E5EC-4C78-AD79-EC0E53D63976}" type="presOf" srcId="{0C6A9C99-02D6-4A8D-9DFE-B1F51F588EC1}" destId="{B59BA8AE-DEFF-4670-AF13-54461E2A8FEF}" srcOrd="1" destOrd="3" presId="urn:microsoft.com/office/officeart/2005/8/layout/vList4#1"/>
    <dgm:cxn modelId="{E4EB6B4A-20A3-4BAB-B93D-5B8359DEA1C9}" srcId="{C2AC3895-129E-4347-8289-210036EBA49C}" destId="{E10AF9EF-919B-4DE6-9547-BE274477AF54}" srcOrd="0" destOrd="0" parTransId="{BA23DF31-A675-4B70-8E26-78CC1FA9E5F0}" sibTransId="{28EEB98F-66E4-423C-AA3A-C0C245AE3E4A}"/>
    <dgm:cxn modelId="{CADF296D-EF5E-4D42-8DDC-59EBF418181F}" srcId="{FC8465BC-DEC0-4AEB-BD33-1956C2AA9A2B}" destId="{C2AC3895-129E-4347-8289-210036EBA49C}" srcOrd="0" destOrd="0" parTransId="{11D1C5C2-FF0B-4162-A765-30C2ACF69BFF}" sibTransId="{117B4B3C-91F3-4CA6-96D8-2FC6BA0DC694}"/>
    <dgm:cxn modelId="{CEC32C51-944F-41DE-9F87-A8CF2630FDEC}" type="presOf" srcId="{5314FE37-0620-4114-B833-87B9C7DF3630}" destId="{7B52263E-3EBD-49A4-9EA0-C8794B78DDDD}" srcOrd="1" destOrd="0" presId="urn:microsoft.com/office/officeart/2005/8/layout/vList4#1"/>
    <dgm:cxn modelId="{CD1FF975-3963-4452-B360-FF13B02FF60F}" type="presOf" srcId="{24F56C64-1AD5-4B94-8971-D95342085FF5}" destId="{C3898E74-5244-40A5-A18A-1AD47034A660}" srcOrd="0" destOrd="2" presId="urn:microsoft.com/office/officeart/2005/8/layout/vList4#1"/>
    <dgm:cxn modelId="{1E8BB27C-7D0A-4370-A794-90DDFE70E470}" type="presOf" srcId="{41ED0E65-15CE-46FB-A61A-0691E5FB9A03}" destId="{96259CDD-058B-43B3-943B-5F5E288F96B7}" srcOrd="0" destOrd="0" presId="urn:microsoft.com/office/officeart/2005/8/layout/vList4#1"/>
    <dgm:cxn modelId="{D34DC082-1BD9-4E5C-B29A-5EF7468D0885}" srcId="{FC8465BC-DEC0-4AEB-BD33-1956C2AA9A2B}" destId="{41ED0E65-15CE-46FB-A61A-0691E5FB9A03}" srcOrd="2" destOrd="0" parTransId="{16AB3F12-8BA3-4580-8313-EB75CC734EBF}" sibTransId="{88FDA13E-21ED-4F70-9D1A-436965A9E61C}"/>
    <dgm:cxn modelId="{FE6BB983-F7C3-4B41-BF68-257774E1D8D0}" type="presOf" srcId="{0C6A9C99-02D6-4A8D-9DFE-B1F51F588EC1}" destId="{96259CDD-058B-43B3-943B-5F5E288F96B7}" srcOrd="0" destOrd="3" presId="urn:microsoft.com/office/officeart/2005/8/layout/vList4#1"/>
    <dgm:cxn modelId="{14EC36A4-6BDA-438F-A19E-4582AC564DF5}" type="presOf" srcId="{E10AF9EF-919B-4DE6-9547-BE274477AF54}" destId="{5778D019-09C3-495B-ADB7-BE3DF581C8C9}" srcOrd="0" destOrd="1" presId="urn:microsoft.com/office/officeart/2005/8/layout/vList4#1"/>
    <dgm:cxn modelId="{C6173EAF-796A-4EA5-A8B2-DE026C172F1B}" type="presOf" srcId="{CAE29954-5E60-4BF6-88E8-DBA13CF3966D}" destId="{5778D019-09C3-495B-ADB7-BE3DF581C8C9}" srcOrd="0" destOrd="4" presId="urn:microsoft.com/office/officeart/2005/8/layout/vList4#1"/>
    <dgm:cxn modelId="{83CD1FB0-91E2-400F-9671-6B0D8957BAB6}" type="presOf" srcId="{C5F46BFF-9B6C-49C0-91ED-3FF61AF61F13}" destId="{DAD847A9-69E3-4184-AF3F-1BAA05983872}" srcOrd="1" destOrd="3" presId="urn:microsoft.com/office/officeart/2005/8/layout/vList4#1"/>
    <dgm:cxn modelId="{08DA60B7-3A7A-4F9C-B27E-76D8930E16AC}" srcId="{5314FE37-0620-4114-B833-87B9C7DF3630}" destId="{1930CEEB-4E09-4D77-A6FC-653846D237D9}" srcOrd="2" destOrd="0" parTransId="{42D41AE5-F9AE-4A8A-8555-D76D7C0CCEBD}" sibTransId="{23D7743D-EC2A-4E5E-9EAC-E4586365E122}"/>
    <dgm:cxn modelId="{1D253CC1-3E43-4D13-95DE-1501A30FB96F}" type="presOf" srcId="{F69AF993-C0CD-4E07-BA9D-CA519306C88E}" destId="{B59BA8AE-DEFF-4670-AF13-54461E2A8FEF}" srcOrd="1" destOrd="2" presId="urn:microsoft.com/office/officeart/2005/8/layout/vList4#1"/>
    <dgm:cxn modelId="{E3D76EC3-8FAC-4120-801B-101ADF639F42}" type="presOf" srcId="{C2AC3895-129E-4347-8289-210036EBA49C}" destId="{DAD847A9-69E3-4184-AF3F-1BAA05983872}" srcOrd="1" destOrd="0" presId="urn:microsoft.com/office/officeart/2005/8/layout/vList4#1"/>
    <dgm:cxn modelId="{0A0FCCC3-150A-4788-B451-0A3B3F62269E}" type="presOf" srcId="{24F56C64-1AD5-4B94-8971-D95342085FF5}" destId="{7B52263E-3EBD-49A4-9EA0-C8794B78DDDD}" srcOrd="1" destOrd="2" presId="urn:microsoft.com/office/officeart/2005/8/layout/vList4#1"/>
    <dgm:cxn modelId="{951FE7C3-CE45-4FFB-BBCE-96C9EDB1A0A7}" srcId="{41ED0E65-15CE-46FB-A61A-0691E5FB9A03}" destId="{0C6A9C99-02D6-4A8D-9DFE-B1F51F588EC1}" srcOrd="2" destOrd="0" parTransId="{376B8FD1-71F2-401F-8B91-EE13436C5393}" sibTransId="{81646C8B-9A38-43BA-8818-1DA4E24AE1E2}"/>
    <dgm:cxn modelId="{100FBDC9-7EA1-437E-B1A8-511ACE55F21D}" srcId="{5314FE37-0620-4114-B833-87B9C7DF3630}" destId="{24F56C64-1AD5-4B94-8971-D95342085FF5}" srcOrd="1" destOrd="0" parTransId="{433B4BC2-CBD3-40BD-B406-868BB2C52F86}" sibTransId="{9963E897-6BCB-4B29-9FA7-6493F93968F0}"/>
    <dgm:cxn modelId="{3F6784CC-7813-4F17-BB5B-4194E5E6CCDC}" srcId="{C2AC3895-129E-4347-8289-210036EBA49C}" destId="{CCF89E46-DA8C-4633-95A5-D7BF7CD8302F}" srcOrd="1" destOrd="0" parTransId="{52F5E85A-4855-4093-8B59-5E1673DED445}" sibTransId="{8919D861-8EAB-4245-BA25-23929CF16EF1}"/>
    <dgm:cxn modelId="{EA5165CD-5530-4FD1-B09F-B4D2BCF1E1F9}" srcId="{41ED0E65-15CE-46FB-A61A-0691E5FB9A03}" destId="{F69AF993-C0CD-4E07-BA9D-CA519306C88E}" srcOrd="1" destOrd="0" parTransId="{D9372E34-F951-4ACA-803E-56F9BE7F8BA2}" sibTransId="{2BCEFC0A-8AB3-4BD8-B21A-3544FBF7FF74}"/>
    <dgm:cxn modelId="{1ED936D0-C472-4EFC-93D2-638843C091D0}" type="presOf" srcId="{8C3DD81A-6B0B-4852-BB35-380BBE43B4E2}" destId="{7B52263E-3EBD-49A4-9EA0-C8794B78DDDD}" srcOrd="1" destOrd="1" presId="urn:microsoft.com/office/officeart/2005/8/layout/vList4#1"/>
    <dgm:cxn modelId="{94E0ACD8-DA84-4DB9-A2E1-0578942E6D66}" srcId="{FC8465BC-DEC0-4AEB-BD33-1956C2AA9A2B}" destId="{5314FE37-0620-4114-B833-87B9C7DF3630}" srcOrd="1" destOrd="0" parTransId="{59860DDB-BF2D-49ED-A1A1-E1D751CA29CC}" sibTransId="{AAEBAC65-6DCE-48D7-AF6D-719E42E0F1D3}"/>
    <dgm:cxn modelId="{EACF70E8-125D-4C69-9359-BBCE66BA8483}" srcId="{41ED0E65-15CE-46FB-A61A-0691E5FB9A03}" destId="{2F68E751-91B2-4784-A59A-E9793E1B2EC2}" srcOrd="0" destOrd="0" parTransId="{C63A67C3-3B11-4637-A8BA-766A41EBE414}" sibTransId="{AA110184-D365-41A1-8831-4E0482D82ECE}"/>
    <dgm:cxn modelId="{4DE2ABEC-45CD-4B14-B478-FAE837B79DC0}" type="presOf" srcId="{CCF89E46-DA8C-4633-95A5-D7BF7CD8302F}" destId="{5778D019-09C3-495B-ADB7-BE3DF581C8C9}" srcOrd="0" destOrd="2" presId="urn:microsoft.com/office/officeart/2005/8/layout/vList4#1"/>
    <dgm:cxn modelId="{F3F190FA-A752-4353-B5EF-52185E101A0C}" type="presOf" srcId="{2F68E751-91B2-4784-A59A-E9793E1B2EC2}" destId="{96259CDD-058B-43B3-943B-5F5E288F96B7}" srcOrd="0" destOrd="1" presId="urn:microsoft.com/office/officeart/2005/8/layout/vList4#1"/>
    <dgm:cxn modelId="{CBF5DBFE-FAA9-4242-A545-8A4F542F8729}" srcId="{C2AC3895-129E-4347-8289-210036EBA49C}" destId="{CAE29954-5E60-4BF6-88E8-DBA13CF3966D}" srcOrd="3" destOrd="0" parTransId="{8D6EF15C-2A35-48EC-8BAB-36219C25A748}" sibTransId="{E5D13AEB-19E8-4B34-8430-F96F6BF37495}"/>
    <dgm:cxn modelId="{2334A777-1383-4270-82B3-58053F891C2D}" type="presParOf" srcId="{1F748913-DBF5-483F-BA01-D34820234D75}" destId="{B5A9CE0F-499A-45D1-ABAD-09665E2F17AB}" srcOrd="0" destOrd="0" presId="urn:microsoft.com/office/officeart/2005/8/layout/vList4#1"/>
    <dgm:cxn modelId="{2738CA90-469A-4278-AF21-3B8A11F61A76}" type="presParOf" srcId="{B5A9CE0F-499A-45D1-ABAD-09665E2F17AB}" destId="{5778D019-09C3-495B-ADB7-BE3DF581C8C9}" srcOrd="0" destOrd="0" presId="urn:microsoft.com/office/officeart/2005/8/layout/vList4#1"/>
    <dgm:cxn modelId="{D8BD743D-DEE4-4340-94CF-6D26C8F42B3B}" type="presParOf" srcId="{B5A9CE0F-499A-45D1-ABAD-09665E2F17AB}" destId="{DD0A6FDB-4984-4D41-B39A-FE00AB567142}" srcOrd="1" destOrd="0" presId="urn:microsoft.com/office/officeart/2005/8/layout/vList4#1"/>
    <dgm:cxn modelId="{23D35023-9826-4836-B3B3-F11AB58193B4}" type="presParOf" srcId="{B5A9CE0F-499A-45D1-ABAD-09665E2F17AB}" destId="{DAD847A9-69E3-4184-AF3F-1BAA05983872}" srcOrd="2" destOrd="0" presId="urn:microsoft.com/office/officeart/2005/8/layout/vList4#1"/>
    <dgm:cxn modelId="{77F8A172-7A01-4341-A0E0-5B787E8AC5F4}" type="presParOf" srcId="{1F748913-DBF5-483F-BA01-D34820234D75}" destId="{D6BE0841-00DF-4222-AAA4-402ECF346927}" srcOrd="1" destOrd="0" presId="urn:microsoft.com/office/officeart/2005/8/layout/vList4#1"/>
    <dgm:cxn modelId="{D73F3E62-927B-4101-BA1C-CC9C3312A6D9}" type="presParOf" srcId="{1F748913-DBF5-483F-BA01-D34820234D75}" destId="{A3E5DA72-2FDF-45A2-9099-F40D7C49BD48}" srcOrd="2" destOrd="0" presId="urn:microsoft.com/office/officeart/2005/8/layout/vList4#1"/>
    <dgm:cxn modelId="{6E1A351B-2563-4D33-8733-507356F1DA5E}" type="presParOf" srcId="{A3E5DA72-2FDF-45A2-9099-F40D7C49BD48}" destId="{C3898E74-5244-40A5-A18A-1AD47034A660}" srcOrd="0" destOrd="0" presId="urn:microsoft.com/office/officeart/2005/8/layout/vList4#1"/>
    <dgm:cxn modelId="{BFC5F3A0-65BC-4794-ADDE-57F3C302796F}" type="presParOf" srcId="{A3E5DA72-2FDF-45A2-9099-F40D7C49BD48}" destId="{05C0DE1A-387D-4D49-9C3A-1CB5ACC8BC8C}" srcOrd="1" destOrd="0" presId="urn:microsoft.com/office/officeart/2005/8/layout/vList4#1"/>
    <dgm:cxn modelId="{FC19ED29-FF64-4686-86E8-F349A64FC8D4}" type="presParOf" srcId="{A3E5DA72-2FDF-45A2-9099-F40D7C49BD48}" destId="{7B52263E-3EBD-49A4-9EA0-C8794B78DDDD}" srcOrd="2" destOrd="0" presId="urn:microsoft.com/office/officeart/2005/8/layout/vList4#1"/>
    <dgm:cxn modelId="{76D37AE9-2200-4B60-B509-FC7C92E6A3FE}" type="presParOf" srcId="{1F748913-DBF5-483F-BA01-D34820234D75}" destId="{121241EE-841D-427D-A0A1-0B62C5248DE2}" srcOrd="3" destOrd="0" presId="urn:microsoft.com/office/officeart/2005/8/layout/vList4#1"/>
    <dgm:cxn modelId="{01E2E41F-0C6B-4DB7-B0D6-E87C5D834499}" type="presParOf" srcId="{1F748913-DBF5-483F-BA01-D34820234D75}" destId="{36A3797C-F3CE-41CC-90F2-1ED1BB402C95}" srcOrd="4" destOrd="0" presId="urn:microsoft.com/office/officeart/2005/8/layout/vList4#1"/>
    <dgm:cxn modelId="{76AC5C34-3D87-417C-97FD-86E858C4C73A}" type="presParOf" srcId="{36A3797C-F3CE-41CC-90F2-1ED1BB402C95}" destId="{96259CDD-058B-43B3-943B-5F5E288F96B7}" srcOrd="0" destOrd="0" presId="urn:microsoft.com/office/officeart/2005/8/layout/vList4#1"/>
    <dgm:cxn modelId="{C89F953B-8D2F-45BC-8D2B-BF3163E00AF1}" type="presParOf" srcId="{36A3797C-F3CE-41CC-90F2-1ED1BB402C95}" destId="{8575A082-E31B-4D2A-8B49-7D4ADC834B65}" srcOrd="1" destOrd="0" presId="urn:microsoft.com/office/officeart/2005/8/layout/vList4#1"/>
    <dgm:cxn modelId="{102B4042-1B96-40C4-B212-4F5865E2BC07}" type="presParOf" srcId="{36A3797C-F3CE-41CC-90F2-1ED1BB402C95}" destId="{B59BA8AE-DEFF-4670-AF13-54461E2A8FEF}" srcOrd="2" destOrd="0" presId="urn:microsoft.com/office/officeart/2005/8/layout/vList4#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EB027D-314D-4365-A9DC-43263BFF07E6}" type="doc">
      <dgm:prSet loTypeId="urn:microsoft.com/office/officeart/2005/8/layout/vProcess5" loCatId="process" qsTypeId="urn:microsoft.com/office/officeart/2005/8/quickstyle/simple3" qsCatId="simple" csTypeId="urn:microsoft.com/office/officeart/2005/8/colors/colorful2" csCatId="colorful" phldr="1"/>
      <dgm:spPr/>
      <dgm:t>
        <a:bodyPr/>
        <a:lstStyle/>
        <a:p>
          <a:endParaRPr lang="en-GB"/>
        </a:p>
      </dgm:t>
    </dgm:pt>
    <dgm:pt modelId="{6FAF5AAC-9BE7-4D09-85BE-E173FB02B61D}">
      <dgm:prSet phldrT="[Text]" custT="1"/>
      <dgm:spPr/>
      <dgm:t>
        <a:bodyPr/>
        <a:lstStyle/>
        <a:p>
          <a:r>
            <a:rPr lang="en-GB" sz="2400" b="1" dirty="0"/>
            <a:t>1. Alerte</a:t>
          </a:r>
          <a:r>
            <a:rPr lang="pl-PL" sz="2400" b="1" dirty="0"/>
            <a:t> </a:t>
          </a:r>
          <a:r>
            <a:rPr lang="en-GB" sz="1800" dirty="0"/>
            <a:t>(par exemple, lignes téléphoniques d’urgence, événements, décès, rumeurs)</a:t>
          </a:r>
        </a:p>
      </dgm:t>
    </dgm:pt>
    <dgm:pt modelId="{D8988CD7-199B-4440-994F-680D8C64B0AA}" type="parTrans" cxnId="{7D408361-0022-4AB5-B6A7-B791D023C953}">
      <dgm:prSet/>
      <dgm:spPr/>
      <dgm:t>
        <a:bodyPr/>
        <a:lstStyle/>
        <a:p>
          <a:endParaRPr lang="en-GB" sz="2400"/>
        </a:p>
      </dgm:t>
    </dgm:pt>
    <dgm:pt modelId="{172A9F27-4284-4290-AA21-F7251E3CE613}" type="sibTrans" cxnId="{7D408361-0022-4AB5-B6A7-B791D023C953}">
      <dgm:prSet custT="1"/>
      <dgm:spPr/>
      <dgm:t>
        <a:bodyPr/>
        <a:lstStyle/>
        <a:p>
          <a:endParaRPr lang="en-GB" sz="2400" dirty="0"/>
        </a:p>
      </dgm:t>
    </dgm:pt>
    <dgm:pt modelId="{3167FA0F-9028-41D8-A538-AE70E4C58FB8}">
      <dgm:prSet phldrT="[Text]" custT="1"/>
      <dgm:spPr/>
      <dgm:t>
        <a:bodyPr/>
        <a:lstStyle/>
        <a:p>
          <a:r>
            <a:rPr lang="en-GB" sz="2400" b="1" dirty="0">
              <a:solidFill>
                <a:srgbClr val="FF0000"/>
              </a:solidFill>
            </a:rPr>
            <a:t>3. Recherche des contacts</a:t>
          </a:r>
        </a:p>
      </dgm:t>
    </dgm:pt>
    <dgm:pt modelId="{E220218A-0FF5-4A1B-9383-D2939021DEBE}" type="parTrans" cxnId="{2E8E3A74-3159-4574-911C-CFEA24AED4D1}">
      <dgm:prSet/>
      <dgm:spPr/>
      <dgm:t>
        <a:bodyPr/>
        <a:lstStyle/>
        <a:p>
          <a:endParaRPr lang="en-GB" sz="2400"/>
        </a:p>
      </dgm:t>
    </dgm:pt>
    <dgm:pt modelId="{44220F30-77FC-4A09-96D1-1EBE68983B48}" type="sibTrans" cxnId="{2E8E3A74-3159-4574-911C-CFEA24AED4D1}">
      <dgm:prSet/>
      <dgm:spPr>
        <a:solidFill>
          <a:schemeClr val="accent1">
            <a:lumMod val="60000"/>
            <a:lumOff val="40000"/>
            <a:alpha val="90000"/>
          </a:schemeClr>
        </a:solidFill>
      </dgm:spPr>
      <dgm:t>
        <a:bodyPr/>
        <a:lstStyle/>
        <a:p>
          <a:endParaRPr lang="en-GB" sz="2400" dirty="0"/>
        </a:p>
      </dgm:t>
    </dgm:pt>
    <dgm:pt modelId="{E7A29CFF-8DA6-4688-9077-C19C4E8B530F}">
      <dgm:prSet custT="1"/>
      <dgm:spPr/>
      <dgm:t>
        <a:bodyPr/>
        <a:lstStyle/>
        <a:p>
          <a:r>
            <a:rPr lang="en-GB" sz="2400" b="1" dirty="0">
              <a:solidFill>
                <a:srgbClr val="FF0000"/>
              </a:solidFill>
            </a:rPr>
            <a:t>4. Suivi des contacts pendant 21 jours</a:t>
          </a:r>
        </a:p>
      </dgm:t>
    </dgm:pt>
    <dgm:pt modelId="{78327E47-43A9-4440-8B32-540A9363D165}" type="parTrans" cxnId="{8F736ECA-AC57-4A3E-927E-32FB5A01FDFC}">
      <dgm:prSet/>
      <dgm:spPr/>
      <dgm:t>
        <a:bodyPr/>
        <a:lstStyle/>
        <a:p>
          <a:endParaRPr lang="en-GB"/>
        </a:p>
      </dgm:t>
    </dgm:pt>
    <dgm:pt modelId="{33D2F2F0-D00D-4870-9811-1835F539873B}" type="sibTrans" cxnId="{8F736ECA-AC57-4A3E-927E-32FB5A01FDFC}">
      <dgm:prSet/>
      <dgm:spPr/>
      <dgm:t>
        <a:bodyPr/>
        <a:lstStyle/>
        <a:p>
          <a:endParaRPr lang="en-GB"/>
        </a:p>
      </dgm:t>
    </dgm:pt>
    <dgm:pt modelId="{8EE8B4FA-40C9-40E6-B2C8-FCC063659897}">
      <dgm:prSet phldrT="[Text]" custT="1"/>
      <dgm:spPr/>
      <dgm:t>
        <a:bodyPr/>
        <a:lstStyle/>
        <a:p>
          <a:r>
            <a:rPr lang="en-GB" sz="2400" b="1" dirty="0"/>
            <a:t>2. Investigation des cas</a:t>
          </a:r>
        </a:p>
        <a:p>
          <a:r>
            <a:rPr lang="en-GB" sz="1800" dirty="0"/>
            <a:t>Définition de cas, confirmation du laboratoire, exposition des</a:t>
          </a:r>
          <a:r>
            <a:rPr lang="pl-PL" sz="1800" dirty="0"/>
            <a:t> </a:t>
          </a:r>
          <a:r>
            <a:rPr lang="en-GB" sz="1800" dirty="0"/>
            <a:t>documents, identification du contact (liste de lignes de contacts)</a:t>
          </a:r>
        </a:p>
      </dgm:t>
    </dgm:pt>
    <dgm:pt modelId="{A821F72B-742A-4374-9925-71D98C00D54F}" type="sibTrans" cxnId="{F38D22D3-3F6A-4058-86D6-243F32471C50}">
      <dgm:prSet custT="1"/>
      <dgm:spPr>
        <a:solidFill>
          <a:schemeClr val="accent1">
            <a:lumMod val="60000"/>
            <a:lumOff val="40000"/>
            <a:alpha val="90000"/>
          </a:schemeClr>
        </a:solidFill>
      </dgm:spPr>
      <dgm:t>
        <a:bodyPr/>
        <a:lstStyle/>
        <a:p>
          <a:endParaRPr lang="en-GB" sz="2400" dirty="0"/>
        </a:p>
      </dgm:t>
    </dgm:pt>
    <dgm:pt modelId="{61E0B14D-E575-4808-A149-BA970CEEB17C}" type="parTrans" cxnId="{F38D22D3-3F6A-4058-86D6-243F32471C50}">
      <dgm:prSet/>
      <dgm:spPr/>
      <dgm:t>
        <a:bodyPr/>
        <a:lstStyle/>
        <a:p>
          <a:endParaRPr lang="en-GB" sz="2400"/>
        </a:p>
      </dgm:t>
    </dgm:pt>
    <dgm:pt modelId="{F896EB6A-AD03-447D-8479-C05EF5CBC554}" type="pres">
      <dgm:prSet presAssocID="{CEEB027D-314D-4365-A9DC-43263BFF07E6}" presName="outerComposite" presStyleCnt="0">
        <dgm:presLayoutVars>
          <dgm:chMax val="5"/>
          <dgm:dir/>
          <dgm:resizeHandles val="exact"/>
        </dgm:presLayoutVars>
      </dgm:prSet>
      <dgm:spPr/>
    </dgm:pt>
    <dgm:pt modelId="{9EC6D6D4-3609-4D4F-A251-780C6420EC8D}" type="pres">
      <dgm:prSet presAssocID="{CEEB027D-314D-4365-A9DC-43263BFF07E6}" presName="dummyMaxCanvas" presStyleCnt="0">
        <dgm:presLayoutVars/>
      </dgm:prSet>
      <dgm:spPr/>
    </dgm:pt>
    <dgm:pt modelId="{688C594B-C9E6-41AD-98AA-CF566E92B289}" type="pres">
      <dgm:prSet presAssocID="{CEEB027D-314D-4365-A9DC-43263BFF07E6}" presName="FourNodes_1" presStyleLbl="node1" presStyleIdx="0" presStyleCnt="4">
        <dgm:presLayoutVars>
          <dgm:bulletEnabled val="1"/>
        </dgm:presLayoutVars>
      </dgm:prSet>
      <dgm:spPr/>
    </dgm:pt>
    <dgm:pt modelId="{47AC77E2-AFE7-4A51-A538-FA63BDE33062}" type="pres">
      <dgm:prSet presAssocID="{CEEB027D-314D-4365-A9DC-43263BFF07E6}" presName="FourNodes_2" presStyleLbl="node1" presStyleIdx="1" presStyleCnt="4" custScaleX="106156" custScaleY="126784" custLinFactNeighborX="835" custLinFactNeighborY="8847">
        <dgm:presLayoutVars>
          <dgm:bulletEnabled val="1"/>
        </dgm:presLayoutVars>
      </dgm:prSet>
      <dgm:spPr/>
    </dgm:pt>
    <dgm:pt modelId="{C3523B7A-E4FB-4800-8E5B-AC99507F3E17}" type="pres">
      <dgm:prSet presAssocID="{CEEB027D-314D-4365-A9DC-43263BFF07E6}" presName="FourNodes_3" presStyleLbl="node1" presStyleIdx="2" presStyleCnt="4" custLinFactNeighborY="10963">
        <dgm:presLayoutVars>
          <dgm:bulletEnabled val="1"/>
        </dgm:presLayoutVars>
      </dgm:prSet>
      <dgm:spPr/>
    </dgm:pt>
    <dgm:pt modelId="{948A469B-1F8C-472C-9B43-545D49D358CD}" type="pres">
      <dgm:prSet presAssocID="{CEEB027D-314D-4365-A9DC-43263BFF07E6}" presName="FourNodes_4" presStyleLbl="node1" presStyleIdx="3" presStyleCnt="4" custLinFactNeighborY="2690">
        <dgm:presLayoutVars>
          <dgm:bulletEnabled val="1"/>
        </dgm:presLayoutVars>
      </dgm:prSet>
      <dgm:spPr/>
    </dgm:pt>
    <dgm:pt modelId="{35540769-E2C4-43AC-81C8-9DDD1EB47D6B}" type="pres">
      <dgm:prSet presAssocID="{CEEB027D-314D-4365-A9DC-43263BFF07E6}" presName="FourConn_1-2" presStyleLbl="fgAccFollowNode1" presStyleIdx="0" presStyleCnt="3">
        <dgm:presLayoutVars>
          <dgm:bulletEnabled val="1"/>
        </dgm:presLayoutVars>
      </dgm:prSet>
      <dgm:spPr/>
    </dgm:pt>
    <dgm:pt modelId="{16CD70DF-F899-4447-8B6D-1C9336678444}" type="pres">
      <dgm:prSet presAssocID="{CEEB027D-314D-4365-A9DC-43263BFF07E6}" presName="FourConn_2-3" presStyleLbl="fgAccFollowNode1" presStyleIdx="1" presStyleCnt="3" custScaleY="208659" custLinFactNeighborY="32343">
        <dgm:presLayoutVars>
          <dgm:bulletEnabled val="1"/>
        </dgm:presLayoutVars>
      </dgm:prSet>
      <dgm:spPr>
        <a:prstGeom prst="upDownArrow">
          <a:avLst/>
        </a:prstGeom>
      </dgm:spPr>
    </dgm:pt>
    <dgm:pt modelId="{99AD8C1C-30A3-4941-B685-F152A4372980}" type="pres">
      <dgm:prSet presAssocID="{CEEB027D-314D-4365-A9DC-43263BFF07E6}" presName="FourConn_3-4" presStyleLbl="fgAccFollowNode1" presStyleIdx="2" presStyleCnt="3" custScaleY="191691">
        <dgm:presLayoutVars>
          <dgm:bulletEnabled val="1"/>
        </dgm:presLayoutVars>
      </dgm:prSet>
      <dgm:spPr>
        <a:prstGeom prst="upDownArrow">
          <a:avLst/>
        </a:prstGeom>
      </dgm:spPr>
    </dgm:pt>
    <dgm:pt modelId="{71E3753F-C421-4EB4-B506-C3B46BC97FB1}" type="pres">
      <dgm:prSet presAssocID="{CEEB027D-314D-4365-A9DC-43263BFF07E6}" presName="FourNodes_1_text" presStyleLbl="node1" presStyleIdx="3" presStyleCnt="4">
        <dgm:presLayoutVars>
          <dgm:bulletEnabled val="1"/>
        </dgm:presLayoutVars>
      </dgm:prSet>
      <dgm:spPr/>
    </dgm:pt>
    <dgm:pt modelId="{79895162-F203-42A3-A351-DDA8C2BCC2CB}" type="pres">
      <dgm:prSet presAssocID="{CEEB027D-314D-4365-A9DC-43263BFF07E6}" presName="FourNodes_2_text" presStyleLbl="node1" presStyleIdx="3" presStyleCnt="4">
        <dgm:presLayoutVars>
          <dgm:bulletEnabled val="1"/>
        </dgm:presLayoutVars>
      </dgm:prSet>
      <dgm:spPr/>
    </dgm:pt>
    <dgm:pt modelId="{1E1B5850-FEFF-4B8A-880C-234E15002CE5}" type="pres">
      <dgm:prSet presAssocID="{CEEB027D-314D-4365-A9DC-43263BFF07E6}" presName="FourNodes_3_text" presStyleLbl="node1" presStyleIdx="3" presStyleCnt="4">
        <dgm:presLayoutVars>
          <dgm:bulletEnabled val="1"/>
        </dgm:presLayoutVars>
      </dgm:prSet>
      <dgm:spPr/>
    </dgm:pt>
    <dgm:pt modelId="{DB1BE6D4-CF7D-4167-8135-B17F98318762}" type="pres">
      <dgm:prSet presAssocID="{CEEB027D-314D-4365-A9DC-43263BFF07E6}" presName="FourNodes_4_text" presStyleLbl="node1" presStyleIdx="3" presStyleCnt="4">
        <dgm:presLayoutVars>
          <dgm:bulletEnabled val="1"/>
        </dgm:presLayoutVars>
      </dgm:prSet>
      <dgm:spPr/>
    </dgm:pt>
  </dgm:ptLst>
  <dgm:cxnLst>
    <dgm:cxn modelId="{CBFDC65E-FABC-4DFC-A341-4081AF4ED2F5}" type="presOf" srcId="{6FAF5AAC-9BE7-4D09-85BE-E173FB02B61D}" destId="{688C594B-C9E6-41AD-98AA-CF566E92B289}" srcOrd="0" destOrd="0" presId="urn:microsoft.com/office/officeart/2005/8/layout/vProcess5"/>
    <dgm:cxn modelId="{7D408361-0022-4AB5-B6A7-B791D023C953}" srcId="{CEEB027D-314D-4365-A9DC-43263BFF07E6}" destId="{6FAF5AAC-9BE7-4D09-85BE-E173FB02B61D}" srcOrd="0" destOrd="0" parTransId="{D8988CD7-199B-4440-994F-680D8C64B0AA}" sibTransId="{172A9F27-4284-4290-AA21-F7251E3CE613}"/>
    <dgm:cxn modelId="{B11D7968-9356-4B3A-A051-0C41F305C606}" type="presOf" srcId="{A821F72B-742A-4374-9925-71D98C00D54F}" destId="{16CD70DF-F899-4447-8B6D-1C9336678444}" srcOrd="0" destOrd="0" presId="urn:microsoft.com/office/officeart/2005/8/layout/vProcess5"/>
    <dgm:cxn modelId="{2A0DC74F-AFF2-4AA6-8790-14B8BEF7471B}" type="presOf" srcId="{8EE8B4FA-40C9-40E6-B2C8-FCC063659897}" destId="{47AC77E2-AFE7-4A51-A538-FA63BDE33062}" srcOrd="0" destOrd="0" presId="urn:microsoft.com/office/officeart/2005/8/layout/vProcess5"/>
    <dgm:cxn modelId="{8F273F53-C541-4ED2-83A4-22D44A9F9B72}" type="presOf" srcId="{44220F30-77FC-4A09-96D1-1EBE68983B48}" destId="{99AD8C1C-30A3-4941-B685-F152A4372980}" srcOrd="0" destOrd="0" presId="urn:microsoft.com/office/officeart/2005/8/layout/vProcess5"/>
    <dgm:cxn modelId="{2E8E3A74-3159-4574-911C-CFEA24AED4D1}" srcId="{CEEB027D-314D-4365-A9DC-43263BFF07E6}" destId="{3167FA0F-9028-41D8-A538-AE70E4C58FB8}" srcOrd="2" destOrd="0" parTransId="{E220218A-0FF5-4A1B-9383-D2939021DEBE}" sibTransId="{44220F30-77FC-4A09-96D1-1EBE68983B48}"/>
    <dgm:cxn modelId="{9E74F695-B757-48D4-B66B-C706C2016472}" type="presOf" srcId="{E7A29CFF-8DA6-4688-9077-C19C4E8B530F}" destId="{948A469B-1F8C-472C-9B43-545D49D358CD}" srcOrd="0" destOrd="0" presId="urn:microsoft.com/office/officeart/2005/8/layout/vProcess5"/>
    <dgm:cxn modelId="{C0B524AC-1896-42FA-868F-C6D79B975AFF}" type="presOf" srcId="{8EE8B4FA-40C9-40E6-B2C8-FCC063659897}" destId="{79895162-F203-42A3-A351-DDA8C2BCC2CB}" srcOrd="1" destOrd="0" presId="urn:microsoft.com/office/officeart/2005/8/layout/vProcess5"/>
    <dgm:cxn modelId="{8F736ECA-AC57-4A3E-927E-32FB5A01FDFC}" srcId="{CEEB027D-314D-4365-A9DC-43263BFF07E6}" destId="{E7A29CFF-8DA6-4688-9077-C19C4E8B530F}" srcOrd="3" destOrd="0" parTransId="{78327E47-43A9-4440-8B32-540A9363D165}" sibTransId="{33D2F2F0-D00D-4870-9811-1835F539873B}"/>
    <dgm:cxn modelId="{F38D22D3-3F6A-4058-86D6-243F32471C50}" srcId="{CEEB027D-314D-4365-A9DC-43263BFF07E6}" destId="{8EE8B4FA-40C9-40E6-B2C8-FCC063659897}" srcOrd="1" destOrd="0" parTransId="{61E0B14D-E575-4808-A149-BA970CEEB17C}" sibTransId="{A821F72B-742A-4374-9925-71D98C00D54F}"/>
    <dgm:cxn modelId="{B8FE38D3-74C7-47D5-837C-8BEBCEF7FDEF}" type="presOf" srcId="{3167FA0F-9028-41D8-A538-AE70E4C58FB8}" destId="{1E1B5850-FEFF-4B8A-880C-234E15002CE5}" srcOrd="1" destOrd="0" presId="urn:microsoft.com/office/officeart/2005/8/layout/vProcess5"/>
    <dgm:cxn modelId="{366A77E2-44F2-40DE-B25C-28E943B0792C}" type="presOf" srcId="{CEEB027D-314D-4365-A9DC-43263BFF07E6}" destId="{F896EB6A-AD03-447D-8479-C05EF5CBC554}" srcOrd="0" destOrd="0" presId="urn:microsoft.com/office/officeart/2005/8/layout/vProcess5"/>
    <dgm:cxn modelId="{965FC8F2-2656-479B-AE71-FDFBFE59A767}" type="presOf" srcId="{6FAF5AAC-9BE7-4D09-85BE-E173FB02B61D}" destId="{71E3753F-C421-4EB4-B506-C3B46BC97FB1}" srcOrd="1" destOrd="0" presId="urn:microsoft.com/office/officeart/2005/8/layout/vProcess5"/>
    <dgm:cxn modelId="{0D2980F4-9A6E-4B1E-8FAE-2502B2BC2490}" type="presOf" srcId="{3167FA0F-9028-41D8-A538-AE70E4C58FB8}" destId="{C3523B7A-E4FB-4800-8E5B-AC99507F3E17}" srcOrd="0" destOrd="0" presId="urn:microsoft.com/office/officeart/2005/8/layout/vProcess5"/>
    <dgm:cxn modelId="{B65018F5-9BD1-433F-9B75-2170FB3D9AC4}" type="presOf" srcId="{E7A29CFF-8DA6-4688-9077-C19C4E8B530F}" destId="{DB1BE6D4-CF7D-4167-8135-B17F98318762}" srcOrd="1" destOrd="0" presId="urn:microsoft.com/office/officeart/2005/8/layout/vProcess5"/>
    <dgm:cxn modelId="{254534F5-FD9C-4CFF-99ED-2C441E6A8FC5}" type="presOf" srcId="{172A9F27-4284-4290-AA21-F7251E3CE613}" destId="{35540769-E2C4-43AC-81C8-9DDD1EB47D6B}" srcOrd="0" destOrd="0" presId="urn:microsoft.com/office/officeart/2005/8/layout/vProcess5"/>
    <dgm:cxn modelId="{55EFBDAF-36EF-48F1-A0BC-854A31B71B8B}" type="presParOf" srcId="{F896EB6A-AD03-447D-8479-C05EF5CBC554}" destId="{9EC6D6D4-3609-4D4F-A251-780C6420EC8D}" srcOrd="0" destOrd="0" presId="urn:microsoft.com/office/officeart/2005/8/layout/vProcess5"/>
    <dgm:cxn modelId="{B224E2AB-8675-4443-98F8-B290F02076BB}" type="presParOf" srcId="{F896EB6A-AD03-447D-8479-C05EF5CBC554}" destId="{688C594B-C9E6-41AD-98AA-CF566E92B289}" srcOrd="1" destOrd="0" presId="urn:microsoft.com/office/officeart/2005/8/layout/vProcess5"/>
    <dgm:cxn modelId="{07AE6516-30A7-456B-A1D9-717E01940496}" type="presParOf" srcId="{F896EB6A-AD03-447D-8479-C05EF5CBC554}" destId="{47AC77E2-AFE7-4A51-A538-FA63BDE33062}" srcOrd="2" destOrd="0" presId="urn:microsoft.com/office/officeart/2005/8/layout/vProcess5"/>
    <dgm:cxn modelId="{12CC1B14-2C84-44BE-9282-B10BA55D7B0D}" type="presParOf" srcId="{F896EB6A-AD03-447D-8479-C05EF5CBC554}" destId="{C3523B7A-E4FB-4800-8E5B-AC99507F3E17}" srcOrd="3" destOrd="0" presId="urn:microsoft.com/office/officeart/2005/8/layout/vProcess5"/>
    <dgm:cxn modelId="{5259E205-198F-46FC-9B83-E2351AB38056}" type="presParOf" srcId="{F896EB6A-AD03-447D-8479-C05EF5CBC554}" destId="{948A469B-1F8C-472C-9B43-545D49D358CD}" srcOrd="4" destOrd="0" presId="urn:microsoft.com/office/officeart/2005/8/layout/vProcess5"/>
    <dgm:cxn modelId="{A88075A5-9F63-4299-8DD0-0CC2654103EA}" type="presParOf" srcId="{F896EB6A-AD03-447D-8479-C05EF5CBC554}" destId="{35540769-E2C4-43AC-81C8-9DDD1EB47D6B}" srcOrd="5" destOrd="0" presId="urn:microsoft.com/office/officeart/2005/8/layout/vProcess5"/>
    <dgm:cxn modelId="{A77A936D-3597-43BB-941E-9144602E1939}" type="presParOf" srcId="{F896EB6A-AD03-447D-8479-C05EF5CBC554}" destId="{16CD70DF-F899-4447-8B6D-1C9336678444}" srcOrd="6" destOrd="0" presId="urn:microsoft.com/office/officeart/2005/8/layout/vProcess5"/>
    <dgm:cxn modelId="{51C7E7DC-BC15-4698-8B39-A00E6BFB57E3}" type="presParOf" srcId="{F896EB6A-AD03-447D-8479-C05EF5CBC554}" destId="{99AD8C1C-30A3-4941-B685-F152A4372980}" srcOrd="7" destOrd="0" presId="urn:microsoft.com/office/officeart/2005/8/layout/vProcess5"/>
    <dgm:cxn modelId="{4ACBE60E-B8FB-4D05-8615-C0BC036BDBBC}" type="presParOf" srcId="{F896EB6A-AD03-447D-8479-C05EF5CBC554}" destId="{71E3753F-C421-4EB4-B506-C3B46BC97FB1}" srcOrd="8" destOrd="0" presId="urn:microsoft.com/office/officeart/2005/8/layout/vProcess5"/>
    <dgm:cxn modelId="{5F710E24-19B9-456D-8864-B57E86F2228C}" type="presParOf" srcId="{F896EB6A-AD03-447D-8479-C05EF5CBC554}" destId="{79895162-F203-42A3-A351-DDA8C2BCC2CB}" srcOrd="9" destOrd="0" presId="urn:microsoft.com/office/officeart/2005/8/layout/vProcess5"/>
    <dgm:cxn modelId="{A3D02D2C-EA07-4D96-9CE7-77B1CD430EFB}" type="presParOf" srcId="{F896EB6A-AD03-447D-8479-C05EF5CBC554}" destId="{1E1B5850-FEFF-4B8A-880C-234E15002CE5}" srcOrd="10" destOrd="0" presId="urn:microsoft.com/office/officeart/2005/8/layout/vProcess5"/>
    <dgm:cxn modelId="{DB220182-8938-482D-B762-15050A9B3B11}" type="presParOf" srcId="{F896EB6A-AD03-447D-8479-C05EF5CBC554}" destId="{DB1BE6D4-CF7D-4167-8135-B17F98318762}" srcOrd="11" destOrd="0" presId="urn:microsoft.com/office/officeart/2005/8/layout/vProcess5"/>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8D019-09C3-495B-ADB7-BE3DF581C8C9}">
      <dsp:nvSpPr>
        <dsp:cNvPr id="0" name=""/>
        <dsp:cNvSpPr/>
      </dsp:nvSpPr>
      <dsp:spPr>
        <a:xfrm>
          <a:off x="0" y="0"/>
          <a:ext cx="8161667" cy="1559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bg1"/>
              </a:solidFill>
            </a:rPr>
            <a:t>Surveillance</a:t>
          </a:r>
        </a:p>
        <a:p>
          <a:pPr marL="171450" lvl="1" indent="-171450" algn="l" defTabSz="711200">
            <a:lnSpc>
              <a:spcPct val="90000"/>
            </a:lnSpc>
            <a:spcBef>
              <a:spcPct val="0"/>
            </a:spcBef>
            <a:spcAft>
              <a:spcPct val="15000"/>
            </a:spcAft>
            <a:buChar char="•"/>
          </a:pPr>
          <a:r>
            <a:rPr lang="en-GB" sz="1600" kern="1200" dirty="0">
              <a:solidFill>
                <a:schemeClr val="tx1"/>
              </a:solidFill>
            </a:rPr>
            <a:t>Détection précoce des cas</a:t>
          </a:r>
        </a:p>
        <a:p>
          <a:pPr marL="171450" lvl="1" indent="-171450" algn="l" defTabSz="711200">
            <a:lnSpc>
              <a:spcPct val="90000"/>
            </a:lnSpc>
            <a:spcBef>
              <a:spcPct val="0"/>
            </a:spcBef>
            <a:spcAft>
              <a:spcPct val="15000"/>
            </a:spcAft>
            <a:buChar char="•"/>
          </a:pPr>
          <a:r>
            <a:rPr lang="en-GB" sz="1600" kern="1200" dirty="0">
              <a:solidFill>
                <a:schemeClr val="tx1"/>
              </a:solidFill>
            </a:rPr>
            <a:t>Investigation des cas</a:t>
          </a:r>
        </a:p>
        <a:p>
          <a:pPr marL="171450" lvl="1" indent="-171450" algn="l" defTabSz="711200">
            <a:lnSpc>
              <a:spcPct val="90000"/>
            </a:lnSpc>
            <a:spcBef>
              <a:spcPct val="0"/>
            </a:spcBef>
            <a:spcAft>
              <a:spcPct val="15000"/>
            </a:spcAft>
            <a:buChar char="•"/>
          </a:pPr>
          <a:r>
            <a:rPr lang="en-GB" sz="1600" b="1" kern="1200" dirty="0">
              <a:solidFill>
                <a:srgbClr val="FFFF00"/>
              </a:solidFill>
            </a:rPr>
            <a:t>Suivi des contacts (21 jours)</a:t>
          </a:r>
        </a:p>
        <a:p>
          <a:pPr marL="171450" lvl="1" indent="-171450" algn="l" defTabSz="711200">
            <a:lnSpc>
              <a:spcPct val="90000"/>
            </a:lnSpc>
            <a:spcBef>
              <a:spcPct val="0"/>
            </a:spcBef>
            <a:spcAft>
              <a:spcPct val="15000"/>
            </a:spcAft>
            <a:buChar char="•"/>
          </a:pPr>
          <a:r>
            <a:rPr lang="en-GB" sz="1600" kern="1200" dirty="0">
              <a:solidFill>
                <a:schemeClr val="tx1"/>
              </a:solidFill>
            </a:rPr>
            <a:t>Interruption de la transmission nosocomiale</a:t>
          </a:r>
        </a:p>
      </dsp:txBody>
      <dsp:txXfrm>
        <a:off x="1788305" y="0"/>
        <a:ext cx="6373361" cy="1559718"/>
      </dsp:txXfrm>
    </dsp:sp>
    <dsp:sp modelId="{DD0A6FDB-4984-4D41-B39A-FE00AB567142}">
      <dsp:nvSpPr>
        <dsp:cNvPr id="0" name=""/>
        <dsp:cNvSpPr/>
      </dsp:nvSpPr>
      <dsp:spPr>
        <a:xfrm>
          <a:off x="155971" y="155971"/>
          <a:ext cx="1632333" cy="1247775"/>
        </a:xfrm>
        <a:prstGeom prst="roundRect">
          <a:avLst>
            <a:gd name="adj" fmla="val 10000"/>
          </a:avLst>
        </a:prstGeom>
        <a:blipFill>
          <a:blip xmlns:r="http://schemas.openxmlformats.org/officeDocument/2006/relationships" r:embed="rId1" cstate="prin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898E74-5244-40A5-A18A-1AD47034A660}">
      <dsp:nvSpPr>
        <dsp:cNvPr id="0" name=""/>
        <dsp:cNvSpPr/>
      </dsp:nvSpPr>
      <dsp:spPr>
        <a:xfrm>
          <a:off x="0" y="1677883"/>
          <a:ext cx="8161667" cy="1559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bg1"/>
              </a:solidFill>
            </a:rPr>
            <a:t>Inhumation dans la sécurité et la dignité</a:t>
          </a:r>
        </a:p>
        <a:p>
          <a:pPr marL="171450" lvl="1" indent="-171450" algn="l" defTabSz="711200">
            <a:lnSpc>
              <a:spcPct val="90000"/>
            </a:lnSpc>
            <a:spcBef>
              <a:spcPct val="0"/>
            </a:spcBef>
            <a:spcAft>
              <a:spcPct val="15000"/>
            </a:spcAft>
            <a:buChar char="•"/>
          </a:pPr>
          <a:r>
            <a:rPr lang="en-GB" sz="1600" kern="1200" dirty="0">
              <a:solidFill>
                <a:schemeClr val="tx1"/>
              </a:solidFill>
            </a:rPr>
            <a:t>Pratiques acceptables sur les plans culturel et religieux</a:t>
          </a:r>
        </a:p>
        <a:p>
          <a:pPr marL="171450" lvl="1" indent="-171450" algn="l" defTabSz="711200">
            <a:lnSpc>
              <a:spcPct val="90000"/>
            </a:lnSpc>
            <a:spcBef>
              <a:spcPct val="0"/>
            </a:spcBef>
            <a:spcAft>
              <a:spcPct val="15000"/>
            </a:spcAft>
            <a:buChar char="•"/>
          </a:pPr>
          <a:r>
            <a:rPr lang="en-GB" sz="1600" kern="1200" dirty="0">
              <a:solidFill>
                <a:schemeClr val="tx1"/>
              </a:solidFill>
            </a:rPr>
            <a:t>Implication des familles et de la communauté</a:t>
          </a:r>
        </a:p>
        <a:p>
          <a:pPr marL="171450" lvl="1" indent="-171450" algn="l" defTabSz="711200">
            <a:lnSpc>
              <a:spcPct val="90000"/>
            </a:lnSpc>
            <a:spcBef>
              <a:spcPct val="0"/>
            </a:spcBef>
            <a:spcAft>
              <a:spcPct val="15000"/>
            </a:spcAft>
            <a:buChar char="•"/>
          </a:pPr>
          <a:r>
            <a:rPr lang="en-GB" sz="1600" kern="1200" dirty="0">
              <a:solidFill>
                <a:schemeClr val="tx1"/>
              </a:solidFill>
            </a:rPr>
            <a:t>Traitement et désinfection des déchets</a:t>
          </a:r>
        </a:p>
      </dsp:txBody>
      <dsp:txXfrm>
        <a:off x="1788305" y="1677883"/>
        <a:ext cx="6373361" cy="1559718"/>
      </dsp:txXfrm>
    </dsp:sp>
    <dsp:sp modelId="{05C0DE1A-387D-4D49-9C3A-1CB5ACC8BC8C}">
      <dsp:nvSpPr>
        <dsp:cNvPr id="0" name=""/>
        <dsp:cNvSpPr/>
      </dsp:nvSpPr>
      <dsp:spPr>
        <a:xfrm>
          <a:off x="155971" y="1871662"/>
          <a:ext cx="1632333" cy="1247775"/>
        </a:xfrm>
        <a:prstGeom prst="roundRect">
          <a:avLst>
            <a:gd name="adj" fmla="val 10000"/>
          </a:avLst>
        </a:prstGeom>
        <a:blipFill>
          <a:blip xmlns:r="http://schemas.openxmlformats.org/officeDocument/2006/relationships" r:embed="rId2" cstate="prin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259CDD-058B-43B3-943B-5F5E288F96B7}">
      <dsp:nvSpPr>
        <dsp:cNvPr id="0" name=""/>
        <dsp:cNvSpPr/>
      </dsp:nvSpPr>
      <dsp:spPr>
        <a:xfrm>
          <a:off x="0" y="3431381"/>
          <a:ext cx="8161667" cy="1559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bg1"/>
              </a:solidFill>
            </a:rPr>
            <a:t>Gestion des cas</a:t>
          </a:r>
        </a:p>
        <a:p>
          <a:pPr marL="171450" lvl="1" indent="-171450" algn="l" defTabSz="711200">
            <a:lnSpc>
              <a:spcPct val="90000"/>
            </a:lnSpc>
            <a:spcBef>
              <a:spcPct val="0"/>
            </a:spcBef>
            <a:spcAft>
              <a:spcPct val="15000"/>
            </a:spcAft>
            <a:buChar char="•"/>
          </a:pPr>
          <a:r>
            <a:rPr lang="en-GB" sz="1600" kern="1200" dirty="0">
              <a:solidFill>
                <a:schemeClr val="tx1"/>
              </a:solidFill>
            </a:rPr>
            <a:t>Isolement</a:t>
          </a:r>
        </a:p>
        <a:p>
          <a:pPr marL="171450" lvl="1" indent="-171450" algn="l" defTabSz="711200">
            <a:lnSpc>
              <a:spcPct val="90000"/>
            </a:lnSpc>
            <a:spcBef>
              <a:spcPct val="0"/>
            </a:spcBef>
            <a:spcAft>
              <a:spcPct val="15000"/>
            </a:spcAft>
            <a:buChar char="•"/>
          </a:pPr>
          <a:r>
            <a:rPr lang="en-GB" sz="1600" kern="1200" dirty="0">
              <a:solidFill>
                <a:schemeClr val="tx1"/>
              </a:solidFill>
            </a:rPr>
            <a:t>Traitement et guérison</a:t>
          </a:r>
        </a:p>
        <a:p>
          <a:pPr marL="171450" lvl="1" indent="-171450" algn="l" defTabSz="711200">
            <a:lnSpc>
              <a:spcPct val="90000"/>
            </a:lnSpc>
            <a:spcBef>
              <a:spcPct val="0"/>
            </a:spcBef>
            <a:spcAft>
              <a:spcPct val="15000"/>
            </a:spcAft>
            <a:buChar char="•"/>
          </a:pPr>
          <a:r>
            <a:rPr lang="en-GB" sz="1600" kern="1200" dirty="0">
              <a:solidFill>
                <a:schemeClr val="tx1"/>
              </a:solidFill>
            </a:rPr>
            <a:t>PLI et sécurité</a:t>
          </a:r>
        </a:p>
      </dsp:txBody>
      <dsp:txXfrm>
        <a:off x="1788305" y="3431381"/>
        <a:ext cx="6373361" cy="1559718"/>
      </dsp:txXfrm>
    </dsp:sp>
    <dsp:sp modelId="{8575A082-E31B-4D2A-8B49-7D4ADC834B65}">
      <dsp:nvSpPr>
        <dsp:cNvPr id="0" name=""/>
        <dsp:cNvSpPr/>
      </dsp:nvSpPr>
      <dsp:spPr>
        <a:xfrm>
          <a:off x="155971" y="3587353"/>
          <a:ext cx="1632333" cy="1247775"/>
        </a:xfrm>
        <a:prstGeom prst="roundRect">
          <a:avLst>
            <a:gd name="adj" fmla="val 10000"/>
          </a:avLst>
        </a:prstGeom>
        <a:blipFill>
          <a:blip xmlns:r="http://schemas.openxmlformats.org/officeDocument/2006/relationships" r:embed="rId3">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C594B-C9E6-41AD-98AA-CF566E92B289}">
      <dsp:nvSpPr>
        <dsp:cNvPr id="0" name=""/>
        <dsp:cNvSpPr/>
      </dsp:nvSpPr>
      <dsp:spPr>
        <a:xfrm>
          <a:off x="0" y="0"/>
          <a:ext cx="7698740" cy="109804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t>1. Alerte</a:t>
          </a:r>
          <a:r>
            <a:rPr lang="pl-PL" sz="2400" b="1" kern="1200" dirty="0"/>
            <a:t> </a:t>
          </a:r>
          <a:r>
            <a:rPr lang="en-GB" sz="1800" kern="1200" dirty="0"/>
            <a:t>(par exemple, lignes téléphoniques d’urgence, événements, décès, rumeurs)</a:t>
          </a:r>
        </a:p>
      </dsp:txBody>
      <dsp:txXfrm>
        <a:off x="32161" y="32161"/>
        <a:ext cx="6421081" cy="1033720"/>
      </dsp:txXfrm>
    </dsp:sp>
    <dsp:sp modelId="{47AC77E2-AFE7-4A51-A538-FA63BDE33062}">
      <dsp:nvSpPr>
        <dsp:cNvPr id="0" name=""/>
        <dsp:cNvSpPr/>
      </dsp:nvSpPr>
      <dsp:spPr>
        <a:xfrm>
          <a:off x="472086" y="1247779"/>
          <a:ext cx="8172674" cy="1392141"/>
        </a:xfrm>
        <a:prstGeom prst="roundRect">
          <a:avLst>
            <a:gd name="adj" fmla="val 10000"/>
          </a:avLst>
        </a:prstGeom>
        <a:gradFill rotWithShape="0">
          <a:gsLst>
            <a:gs pos="0">
              <a:schemeClr val="accent2">
                <a:hueOff val="1560506"/>
                <a:satOff val="-1946"/>
                <a:lumOff val="458"/>
                <a:alphaOff val="0"/>
                <a:tint val="50000"/>
                <a:satMod val="300000"/>
              </a:schemeClr>
            </a:gs>
            <a:gs pos="35000">
              <a:schemeClr val="accent2">
                <a:hueOff val="1560506"/>
                <a:satOff val="-1946"/>
                <a:lumOff val="458"/>
                <a:alphaOff val="0"/>
                <a:tint val="37000"/>
                <a:satMod val="300000"/>
              </a:schemeClr>
            </a:gs>
            <a:gs pos="100000">
              <a:schemeClr val="accent2">
                <a:hueOff val="1560506"/>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t>2. Investigation des cas</a:t>
          </a:r>
        </a:p>
        <a:p>
          <a:pPr marL="0" lvl="0" indent="0" algn="l" defTabSz="1066800">
            <a:lnSpc>
              <a:spcPct val="90000"/>
            </a:lnSpc>
            <a:spcBef>
              <a:spcPct val="0"/>
            </a:spcBef>
            <a:spcAft>
              <a:spcPct val="35000"/>
            </a:spcAft>
            <a:buNone/>
          </a:pPr>
          <a:r>
            <a:rPr lang="en-GB" sz="1800" kern="1200" dirty="0"/>
            <a:t>Définition de cas, confirmation du laboratoire, exposition des</a:t>
          </a:r>
          <a:r>
            <a:rPr lang="pl-PL" sz="1800" kern="1200" dirty="0"/>
            <a:t> </a:t>
          </a:r>
          <a:r>
            <a:rPr lang="en-GB" sz="1800" kern="1200" dirty="0"/>
            <a:t>documents, identification du contact (liste de lignes de contacts)</a:t>
          </a:r>
        </a:p>
      </dsp:txBody>
      <dsp:txXfrm>
        <a:off x="512860" y="1288553"/>
        <a:ext cx="6649000" cy="1310593"/>
      </dsp:txXfrm>
    </dsp:sp>
    <dsp:sp modelId="{C3523B7A-E4FB-4800-8E5B-AC99507F3E17}">
      <dsp:nvSpPr>
        <dsp:cNvPr id="0" name=""/>
        <dsp:cNvSpPr/>
      </dsp:nvSpPr>
      <dsp:spPr>
        <a:xfrm>
          <a:off x="1279915" y="2715750"/>
          <a:ext cx="7698740" cy="1098042"/>
        </a:xfrm>
        <a:prstGeom prst="roundRect">
          <a:avLst>
            <a:gd name="adj" fmla="val 10000"/>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solidFill>
                <a:srgbClr val="FF0000"/>
              </a:solidFill>
            </a:rPr>
            <a:t>3. Recherche des contacts</a:t>
          </a:r>
        </a:p>
      </dsp:txBody>
      <dsp:txXfrm>
        <a:off x="1312076" y="2747911"/>
        <a:ext cx="6285544" cy="1033720"/>
      </dsp:txXfrm>
    </dsp:sp>
    <dsp:sp modelId="{948A469B-1F8C-472C-9B43-545D49D358CD}">
      <dsp:nvSpPr>
        <dsp:cNvPr id="0" name=""/>
        <dsp:cNvSpPr/>
      </dsp:nvSpPr>
      <dsp:spPr>
        <a:xfrm>
          <a:off x="1924684" y="3893058"/>
          <a:ext cx="7698740" cy="1098042"/>
        </a:xfrm>
        <a:prstGeom prst="roundRect">
          <a:avLst>
            <a:gd name="adj" fmla="val 10000"/>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b="1" kern="1200" dirty="0">
              <a:solidFill>
                <a:srgbClr val="FF0000"/>
              </a:solidFill>
            </a:rPr>
            <a:t>4. Suivi des contacts pendant 21 jours</a:t>
          </a:r>
        </a:p>
      </dsp:txBody>
      <dsp:txXfrm>
        <a:off x="1956845" y="3925219"/>
        <a:ext cx="6275921" cy="1033720"/>
      </dsp:txXfrm>
    </dsp:sp>
    <dsp:sp modelId="{35540769-E2C4-43AC-81C8-9DDD1EB47D6B}">
      <dsp:nvSpPr>
        <dsp:cNvPr id="0" name=""/>
        <dsp:cNvSpPr/>
      </dsp:nvSpPr>
      <dsp:spPr>
        <a:xfrm>
          <a:off x="6985012" y="841000"/>
          <a:ext cx="713727" cy="713727"/>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GB" sz="2400" kern="1200" dirty="0"/>
        </a:p>
      </dsp:txBody>
      <dsp:txXfrm>
        <a:off x="7145601" y="841000"/>
        <a:ext cx="392549" cy="537080"/>
      </dsp:txXfrm>
    </dsp:sp>
    <dsp:sp modelId="{16CD70DF-F899-4447-8B6D-1C9336678444}">
      <dsp:nvSpPr>
        <dsp:cNvPr id="0" name=""/>
        <dsp:cNvSpPr/>
      </dsp:nvSpPr>
      <dsp:spPr>
        <a:xfrm>
          <a:off x="7629782" y="1981762"/>
          <a:ext cx="713727" cy="1489256"/>
        </a:xfrm>
        <a:prstGeom prst="upDownArrow">
          <a:avLst/>
        </a:prstGeom>
        <a:solidFill>
          <a:schemeClr val="accent1">
            <a:lumMod val="60000"/>
            <a:lumOff val="40000"/>
            <a:alpha val="90000"/>
          </a:schemeClr>
        </a:solidFill>
        <a:ln w="9525" cap="flat" cmpd="sng" algn="ctr">
          <a:solidFill>
            <a:schemeClr val="accent2">
              <a:tint val="40000"/>
              <a:alpha val="90000"/>
              <a:hueOff val="2512910"/>
              <a:satOff val="-2189"/>
              <a:lumOff val="-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GB" sz="2400" kern="1200" dirty="0"/>
        </a:p>
      </dsp:txBody>
      <dsp:txXfrm>
        <a:off x="7808214" y="2160194"/>
        <a:ext cx="356863" cy="1132392"/>
      </dsp:txXfrm>
    </dsp:sp>
    <dsp:sp modelId="{99AD8C1C-30A3-4941-B685-F152A4372980}">
      <dsp:nvSpPr>
        <dsp:cNvPr id="0" name=""/>
        <dsp:cNvSpPr/>
      </dsp:nvSpPr>
      <dsp:spPr>
        <a:xfrm>
          <a:off x="8264928" y="3109160"/>
          <a:ext cx="713727" cy="1368150"/>
        </a:xfrm>
        <a:prstGeom prst="upDownArrow">
          <a:avLst/>
        </a:prstGeom>
        <a:solidFill>
          <a:schemeClr val="accent1">
            <a:lumMod val="60000"/>
            <a:lumOff val="40000"/>
            <a:alpha val="90000"/>
          </a:schemeClr>
        </a:solidFill>
        <a:ln w="9525" cap="flat" cmpd="sng" algn="ctr">
          <a:solidFill>
            <a:schemeClr val="accent2">
              <a:tint val="40000"/>
              <a:alpha val="90000"/>
              <a:hueOff val="5025821"/>
              <a:satOff val="-4378"/>
              <a:lumOff val="-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endParaRPr lang="en-GB" sz="3400" kern="1200" dirty="0"/>
        </a:p>
      </dsp:txBody>
      <dsp:txXfrm>
        <a:off x="8443360" y="3287592"/>
        <a:ext cx="356863" cy="1011286"/>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1" y="0"/>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defRPr sz="1200" b="0">
                <a:solidFill>
                  <a:schemeClr val="tx1"/>
                </a:solidFill>
              </a:defRPr>
            </a:lvl1pPr>
          </a:lstStyle>
          <a:p>
            <a:r>
              <a:rPr lang="en-US" dirty="0"/>
              <a:t>GO Training on Contact Tracing</a:t>
            </a:r>
            <a:endParaRPr lang="en-GB" dirty="0"/>
          </a:p>
        </p:txBody>
      </p:sp>
      <p:sp>
        <p:nvSpPr>
          <p:cNvPr id="29699" name="Rectangle 3"/>
          <p:cNvSpPr>
            <a:spLocks noGrp="1" noChangeArrowheads="1"/>
          </p:cNvSpPr>
          <p:nvPr>
            <p:ph type="dt" sz="quarter" idx="1"/>
          </p:nvPr>
        </p:nvSpPr>
        <p:spPr bwMode="auto">
          <a:xfrm>
            <a:off x="3849911" y="0"/>
            <a:ext cx="2946144"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lgn="r">
              <a:defRPr sz="1200" b="0">
                <a:solidFill>
                  <a:schemeClr val="tx1"/>
                </a:solidFill>
              </a:defRPr>
            </a:lvl1pPr>
          </a:lstStyle>
          <a:p>
            <a:fld id="{4412E210-B398-4788-A4EF-35FAF649011F}" type="datetime1">
              <a:rPr lang="en-GB" smtClean="0"/>
              <a:pPr/>
              <a:t>13/06/2018</a:t>
            </a:fld>
            <a:endParaRPr lang="en-GB" dirty="0"/>
          </a:p>
        </p:txBody>
      </p:sp>
      <p:sp>
        <p:nvSpPr>
          <p:cNvPr id="29700" name="Rectangle 4"/>
          <p:cNvSpPr>
            <a:spLocks noGrp="1" noChangeArrowheads="1"/>
          </p:cNvSpPr>
          <p:nvPr>
            <p:ph type="ftr" sz="quarter" idx="2"/>
          </p:nvPr>
        </p:nvSpPr>
        <p:spPr bwMode="auto">
          <a:xfrm>
            <a:off x="1" y="9378466"/>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b" anchorCtr="0" compatLnSpc="1">
            <a:prstTxWarp prst="textNoShape">
              <a:avLst/>
            </a:prstTxWarp>
          </a:bodyPr>
          <a:lstStyle>
            <a:lvl1pPr>
              <a:defRPr sz="1200" b="0">
                <a:solidFill>
                  <a:schemeClr val="tx1"/>
                </a:solidFill>
              </a:defRPr>
            </a:lvl1pPr>
          </a:lstStyle>
          <a:p>
            <a:endParaRPr lang="en-GB" dirty="0"/>
          </a:p>
        </p:txBody>
      </p:sp>
      <p:sp>
        <p:nvSpPr>
          <p:cNvPr id="29701" name="Rectangle 5"/>
          <p:cNvSpPr>
            <a:spLocks noGrp="1" noChangeArrowheads="1"/>
          </p:cNvSpPr>
          <p:nvPr>
            <p:ph type="sldNum" sz="quarter" idx="3"/>
          </p:nvPr>
        </p:nvSpPr>
        <p:spPr bwMode="auto">
          <a:xfrm>
            <a:off x="3849911" y="9378466"/>
            <a:ext cx="2946144"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b" anchorCtr="0" compatLnSpc="1">
            <a:prstTxWarp prst="textNoShape">
              <a:avLst/>
            </a:prstTxWarp>
          </a:bodyPr>
          <a:lstStyle>
            <a:lvl1pPr algn="r">
              <a:defRPr sz="1200" b="0">
                <a:solidFill>
                  <a:schemeClr val="tx1"/>
                </a:solidFill>
              </a:defRPr>
            </a:lvl1pPr>
          </a:lstStyle>
          <a:p>
            <a:fld id="{6ECA5D92-32B9-4691-8234-1E88B4D68756}" type="slidenum">
              <a:rPr lang="en-GB"/>
              <a:pPr/>
              <a:t>‹#›</a:t>
            </a:fld>
            <a:endParaRPr lang="en-GB" dirty="0"/>
          </a:p>
        </p:txBody>
      </p:sp>
    </p:spTree>
    <p:extLst>
      <p:ext uri="{BB962C8B-B14F-4D97-AF65-F5344CB8AC3E}">
        <p14:creationId xmlns:p14="http://schemas.microsoft.com/office/powerpoint/2010/main" val="2799135487"/>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1" y="0"/>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defRPr sz="1200" b="0">
                <a:solidFill>
                  <a:schemeClr val="tx1"/>
                </a:solidFill>
              </a:defRPr>
            </a:lvl1pPr>
          </a:lstStyle>
          <a:p>
            <a:r>
              <a:rPr lang="en-US" dirty="0"/>
              <a:t>GO Training on Contact Tracing</a:t>
            </a:r>
            <a:endParaRPr lang="en-GB" dirty="0"/>
          </a:p>
        </p:txBody>
      </p:sp>
      <p:sp>
        <p:nvSpPr>
          <p:cNvPr id="2" name="Slide Image Placeholder 1"/>
          <p:cNvSpPr>
            <a:spLocks noGrp="1" noRot="1" noChangeAspect="1"/>
          </p:cNvSpPr>
          <p:nvPr>
            <p:ph type="sldImg" idx="2"/>
          </p:nvPr>
        </p:nvSpPr>
        <p:spPr>
          <a:xfrm>
            <a:off x="782638" y="741363"/>
            <a:ext cx="5233987" cy="3702050"/>
          </a:xfrm>
          <a:prstGeom prst="rect">
            <a:avLst/>
          </a:prstGeom>
          <a:noFill/>
          <a:ln w="12700">
            <a:solidFill>
              <a:prstClr val="black"/>
            </a:solidFill>
          </a:ln>
        </p:spPr>
        <p:txBody>
          <a:bodyPr vert="horz" lIns="92409" tIns="46205" rIns="92409" bIns="46205" rtlCol="0" anchor="ctr"/>
          <a:lstStyle/>
          <a:p>
            <a:endParaRPr lang="fr-FR" dirty="0"/>
          </a:p>
        </p:txBody>
      </p:sp>
      <p:sp>
        <p:nvSpPr>
          <p:cNvPr id="3" name="Footer Placeholder 2"/>
          <p:cNvSpPr>
            <a:spLocks noGrp="1"/>
          </p:cNvSpPr>
          <p:nvPr>
            <p:ph type="ftr" sz="quarter" idx="4"/>
          </p:nvPr>
        </p:nvSpPr>
        <p:spPr>
          <a:xfrm>
            <a:off x="1" y="9378466"/>
            <a:ext cx="2946145" cy="494191"/>
          </a:xfrm>
          <a:prstGeom prst="rect">
            <a:avLst/>
          </a:prstGeom>
        </p:spPr>
        <p:txBody>
          <a:bodyPr vert="horz" lIns="92409" tIns="46205" rIns="92409" bIns="46205" rtlCol="0" anchor="b"/>
          <a:lstStyle>
            <a:lvl1pPr algn="l">
              <a:defRPr sz="1200"/>
            </a:lvl1pPr>
          </a:lstStyle>
          <a:p>
            <a:endParaRPr lang="fr-FR" dirty="0"/>
          </a:p>
        </p:txBody>
      </p:sp>
      <p:sp>
        <p:nvSpPr>
          <p:cNvPr id="4" name="Notes Placeholder 3"/>
          <p:cNvSpPr>
            <a:spLocks noGrp="1"/>
          </p:cNvSpPr>
          <p:nvPr>
            <p:ph type="body" sz="quarter" idx="3"/>
          </p:nvPr>
        </p:nvSpPr>
        <p:spPr>
          <a:xfrm>
            <a:off x="680254" y="4690030"/>
            <a:ext cx="5437168" cy="4442935"/>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idx="1"/>
          </p:nvPr>
        </p:nvSpPr>
        <p:spPr>
          <a:xfrm>
            <a:off x="3849911" y="0"/>
            <a:ext cx="2946144" cy="494191"/>
          </a:xfrm>
          <a:prstGeom prst="rect">
            <a:avLst/>
          </a:prstGeom>
        </p:spPr>
        <p:txBody>
          <a:bodyPr vert="horz" lIns="92409" tIns="46205" rIns="92409" bIns="46205" rtlCol="0"/>
          <a:lstStyle>
            <a:lvl1pPr algn="r">
              <a:defRPr sz="1200"/>
            </a:lvl1pPr>
          </a:lstStyle>
          <a:p>
            <a:fld id="{4E9906E3-BFC0-4697-A1D7-61F462F9B352}" type="datetimeFigureOut">
              <a:rPr lang="fr-FR" smtClean="0"/>
              <a:pPr/>
              <a:t>13/06/2018</a:t>
            </a:fld>
            <a:endParaRPr lang="fr-FR" dirty="0"/>
          </a:p>
        </p:txBody>
      </p:sp>
      <p:sp>
        <p:nvSpPr>
          <p:cNvPr id="6" name="Slide Number Placeholder 5"/>
          <p:cNvSpPr>
            <a:spLocks noGrp="1"/>
          </p:cNvSpPr>
          <p:nvPr>
            <p:ph type="sldNum" sz="quarter" idx="5"/>
          </p:nvPr>
        </p:nvSpPr>
        <p:spPr>
          <a:xfrm>
            <a:off x="3849911" y="9378466"/>
            <a:ext cx="2946144" cy="494191"/>
          </a:xfrm>
          <a:prstGeom prst="rect">
            <a:avLst/>
          </a:prstGeom>
        </p:spPr>
        <p:txBody>
          <a:bodyPr vert="horz" lIns="92409" tIns="46205" rIns="92409" bIns="46205" rtlCol="0" anchor="b"/>
          <a:lstStyle>
            <a:lvl1pPr algn="r">
              <a:defRPr sz="1200"/>
            </a:lvl1pPr>
          </a:lstStyle>
          <a:p>
            <a:fld id="{9457A5B8-55FF-4161-AE6F-58BC79376119}" type="slidenum">
              <a:rPr lang="fr-FR" smtClean="0"/>
              <a:pPr/>
              <a:t>‹#›</a:t>
            </a:fld>
            <a:endParaRPr lang="fr-FR" dirty="0"/>
          </a:p>
        </p:txBody>
      </p:sp>
    </p:spTree>
    <p:extLst>
      <p:ext uri="{BB962C8B-B14F-4D97-AF65-F5344CB8AC3E}">
        <p14:creationId xmlns:p14="http://schemas.microsoft.com/office/powerpoint/2010/main" val="805320069"/>
      </p:ext>
    </p:extLst>
  </p:cSld>
  <p:clrMap bg1="lt1" tx1="dk1" bg2="lt2" tx2="dk2" accent1="accent1" accent2="accent2" accent3="accent3" accent4="accent4" accent5="accent5" accent6="accent6" hlink="hlink" folHlink="folHlink"/>
  <p:hf sldNum="0" ftr="0"/>
  <p:notesStyle>
    <a:lvl1pPr algn="r" rtl="1" fontAlgn="base">
      <a:spcBef>
        <a:spcPct val="30000"/>
      </a:spcBef>
      <a:spcAft>
        <a:spcPct val="0"/>
      </a:spcAft>
      <a:defRPr sz="1300" kern="1200">
        <a:solidFill>
          <a:schemeClr val="tx1"/>
        </a:solidFill>
        <a:latin typeface="Arial" charset="0"/>
        <a:ea typeface="+mn-ea"/>
        <a:cs typeface="Arial" charset="0"/>
      </a:defRPr>
    </a:lvl1pPr>
    <a:lvl2pPr marL="457040" algn="r" rtl="1" fontAlgn="base">
      <a:spcBef>
        <a:spcPct val="30000"/>
      </a:spcBef>
      <a:spcAft>
        <a:spcPct val="0"/>
      </a:spcAft>
      <a:defRPr sz="1300" kern="1200">
        <a:solidFill>
          <a:schemeClr val="tx1"/>
        </a:solidFill>
        <a:latin typeface="Arial" charset="0"/>
        <a:ea typeface="+mn-ea"/>
        <a:cs typeface="Arial" charset="0"/>
      </a:defRPr>
    </a:lvl2pPr>
    <a:lvl3pPr marL="914077" algn="r" rtl="1" fontAlgn="base">
      <a:spcBef>
        <a:spcPct val="30000"/>
      </a:spcBef>
      <a:spcAft>
        <a:spcPct val="0"/>
      </a:spcAft>
      <a:defRPr sz="1300" kern="1200">
        <a:solidFill>
          <a:schemeClr val="tx1"/>
        </a:solidFill>
        <a:latin typeface="Arial" charset="0"/>
        <a:ea typeface="+mn-ea"/>
        <a:cs typeface="Arial" charset="0"/>
      </a:defRPr>
    </a:lvl3pPr>
    <a:lvl4pPr marL="1371116" algn="r" rtl="1" fontAlgn="base">
      <a:spcBef>
        <a:spcPct val="30000"/>
      </a:spcBef>
      <a:spcAft>
        <a:spcPct val="0"/>
      </a:spcAft>
      <a:defRPr sz="1300" kern="1200">
        <a:solidFill>
          <a:schemeClr val="tx1"/>
        </a:solidFill>
        <a:latin typeface="Arial" charset="0"/>
        <a:ea typeface="+mn-ea"/>
        <a:cs typeface="Arial" charset="0"/>
      </a:defRPr>
    </a:lvl4pPr>
    <a:lvl5pPr marL="1828154" algn="r" rtl="1" fontAlgn="base">
      <a:spcBef>
        <a:spcPct val="30000"/>
      </a:spcBef>
      <a:spcAft>
        <a:spcPct val="0"/>
      </a:spcAft>
      <a:defRPr sz="1300" kern="1200">
        <a:solidFill>
          <a:schemeClr val="tx1"/>
        </a:solidFill>
        <a:latin typeface="Arial" charset="0"/>
        <a:ea typeface="+mn-ea"/>
        <a:cs typeface="Arial" charset="0"/>
      </a:defRPr>
    </a:lvl5pPr>
    <a:lvl6pPr marL="2285194" algn="l" defTabSz="914077" rtl="0" eaLnBrk="1" latinLnBrk="0" hangingPunct="1">
      <a:defRPr sz="1300" kern="1200">
        <a:solidFill>
          <a:schemeClr val="tx1"/>
        </a:solidFill>
        <a:latin typeface="+mn-lt"/>
        <a:ea typeface="+mn-ea"/>
        <a:cs typeface="+mn-cs"/>
      </a:defRPr>
    </a:lvl6pPr>
    <a:lvl7pPr marL="2742233" algn="l" defTabSz="914077" rtl="0" eaLnBrk="1" latinLnBrk="0" hangingPunct="1">
      <a:defRPr sz="1300" kern="1200">
        <a:solidFill>
          <a:schemeClr val="tx1"/>
        </a:solidFill>
        <a:latin typeface="+mn-lt"/>
        <a:ea typeface="+mn-ea"/>
        <a:cs typeface="+mn-cs"/>
      </a:defRPr>
    </a:lvl7pPr>
    <a:lvl8pPr marL="3199271" algn="l" defTabSz="914077" rtl="0" eaLnBrk="1" latinLnBrk="0" hangingPunct="1">
      <a:defRPr sz="1300" kern="1200">
        <a:solidFill>
          <a:schemeClr val="tx1"/>
        </a:solidFill>
        <a:latin typeface="+mn-lt"/>
        <a:ea typeface="+mn-ea"/>
        <a:cs typeface="+mn-cs"/>
      </a:defRPr>
    </a:lvl8pPr>
    <a:lvl9pPr marL="3656309" algn="l" defTabSz="91407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fr-FR" dirty="0"/>
              <a:t>Formation GO sur la recherche des contacts</a:t>
            </a:r>
          </a:p>
        </p:txBody>
      </p:sp>
      <p:sp>
        <p:nvSpPr>
          <p:cNvPr id="5" name="Date Placeholder 4"/>
          <p:cNvSpPr>
            <a:spLocks noGrp="1"/>
          </p:cNvSpPr>
          <p:nvPr>
            <p:ph type="dt" idx="11"/>
          </p:nvPr>
        </p:nvSpPr>
        <p:spPr/>
        <p:txBody>
          <a:bodyPr/>
          <a:lstStyle/>
          <a:p>
            <a:fld id="{60F3B9C0-65E3-4BFF-87AF-19089B62EC54}" type="datetime1">
              <a:rPr lang="fr-FR" smtClean="0"/>
              <a:pPr/>
              <a:t>13/06/2018</a:t>
            </a:fld>
            <a:endParaRPr lang="fr-FR" dirty="0"/>
          </a:p>
        </p:txBody>
      </p:sp>
    </p:spTree>
    <p:extLst>
      <p:ext uri="{BB962C8B-B14F-4D97-AF65-F5344CB8AC3E}">
        <p14:creationId xmlns:p14="http://schemas.microsoft.com/office/powerpoint/2010/main" val="144713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8C4522EB-B64A-4990-9BD1-D6C0F9264B02}" type="datetime1">
              <a:rPr lang="fr-FR" smtClean="0"/>
              <a:pPr/>
              <a:t>13/06/2018</a:t>
            </a:fld>
            <a:endParaRPr lang="fr-FR" dirty="0"/>
          </a:p>
        </p:txBody>
      </p:sp>
    </p:spTree>
    <p:extLst>
      <p:ext uri="{BB962C8B-B14F-4D97-AF65-F5344CB8AC3E}">
        <p14:creationId xmlns:p14="http://schemas.microsoft.com/office/powerpoint/2010/main" val="2715417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8C4522EB-B64A-4990-9BD1-D6C0F9264B02}" type="datetime1">
              <a:rPr lang="fr-FR" smtClean="0"/>
              <a:pPr/>
              <a:t>13/06/2018</a:t>
            </a:fld>
            <a:endParaRPr lang="fr-FR" dirty="0"/>
          </a:p>
        </p:txBody>
      </p:sp>
    </p:spTree>
    <p:extLst>
      <p:ext uri="{BB962C8B-B14F-4D97-AF65-F5344CB8AC3E}">
        <p14:creationId xmlns:p14="http://schemas.microsoft.com/office/powerpoint/2010/main" val="117954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680254" y="4690030"/>
            <a:ext cx="5437168" cy="4442935"/>
          </a:xfrm>
          <a:prstGeom prst="rect">
            <a:avLst/>
          </a:prstGeom>
        </p:spPr>
        <p:txBody>
          <a:bodyPr/>
          <a:lstStyle/>
          <a:p>
            <a:pPr marL="462046" lvl="1" algn="l">
              <a:defRPr/>
            </a:pPr>
            <a:r>
              <a:rPr lang="fr-FR" sz="1100" dirty="0">
                <a:latin typeface="+mn-lt"/>
              </a:rPr>
              <a:t>Ce schéma</a:t>
            </a:r>
            <a:r>
              <a:rPr lang="fr-FR" sz="1100" baseline="0" dirty="0">
                <a:latin typeface="+mn-lt"/>
              </a:rPr>
              <a:t> récapitule les fonctions les plus importantes de la surveillance en cas d’épidémie d’Ebola. Dans les diapositives suivantes, nous examinerons comment se déroule chaque étape.</a:t>
            </a:r>
          </a:p>
          <a:p>
            <a:pPr marL="462046" lvl="1" algn="l">
              <a:defRPr/>
            </a:pPr>
            <a:endParaRPr lang="fr-FR" sz="1100" dirty="0">
              <a:latin typeface="+mn-lt"/>
            </a:endParaRPr>
          </a:p>
          <a:p>
            <a:pPr marL="462046" lvl="1" algn="l">
              <a:defRPr/>
            </a:pPr>
            <a:r>
              <a:rPr lang="fr-FR" sz="1100" dirty="0">
                <a:latin typeface="+mn-lt"/>
              </a:rPr>
              <a:t>L’équipe de</a:t>
            </a:r>
            <a:r>
              <a:rPr lang="fr-FR" sz="1100" baseline="0" dirty="0">
                <a:latin typeface="+mn-lt"/>
              </a:rPr>
              <a:t> surveillance a la responsabilité de prendre en charge les cas p</a:t>
            </a:r>
            <a:r>
              <a:rPr lang="fr-FR" sz="1100" dirty="0">
                <a:latin typeface="+mn-lt"/>
              </a:rPr>
              <a:t>otentiels, souvent signalés par une alerte.</a:t>
            </a:r>
            <a:r>
              <a:rPr lang="fr-FR" sz="1100" baseline="0" dirty="0">
                <a:latin typeface="+mn-lt"/>
              </a:rPr>
              <a:t> </a:t>
            </a:r>
            <a:r>
              <a:rPr lang="fr-FR" sz="1100" dirty="0">
                <a:latin typeface="+mn-lt"/>
              </a:rPr>
              <a:t>Elle procède à une investigation de cas pour déterminer si la personne</a:t>
            </a:r>
            <a:r>
              <a:rPr lang="fr-FR" sz="1100" baseline="0" dirty="0">
                <a:latin typeface="+mn-lt"/>
              </a:rPr>
              <a:t> correspond à la </a:t>
            </a:r>
            <a:r>
              <a:rPr lang="fr-FR" sz="1100" dirty="0">
                <a:latin typeface="+mn-lt"/>
              </a:rPr>
              <a:t>définition de cas et pour vérifier qu’elle a bien été</a:t>
            </a:r>
            <a:r>
              <a:rPr lang="fr-FR" sz="1100" baseline="0" dirty="0">
                <a:latin typeface="+mn-lt"/>
              </a:rPr>
              <a:t> exposée</a:t>
            </a:r>
            <a:r>
              <a:rPr lang="fr-FR" sz="1100" dirty="0">
                <a:latin typeface="+mn-lt"/>
              </a:rPr>
              <a:t>. Si la</a:t>
            </a:r>
            <a:r>
              <a:rPr lang="fr-FR" sz="1100" baseline="0" dirty="0">
                <a:latin typeface="+mn-lt"/>
              </a:rPr>
              <a:t> personne </a:t>
            </a:r>
            <a:r>
              <a:rPr lang="fr-FR" sz="1100" dirty="0">
                <a:latin typeface="+mn-lt"/>
              </a:rPr>
              <a:t>correspond à la définition de cas, elle devra faire l’objet d’analyses</a:t>
            </a:r>
            <a:r>
              <a:rPr lang="fr-FR" sz="1100" baseline="0" dirty="0">
                <a:latin typeface="+mn-lt"/>
              </a:rPr>
              <a:t> pour savoir si elle a contracté le virus Ebola</a:t>
            </a:r>
            <a:r>
              <a:rPr lang="fr-FR" sz="1100" dirty="0">
                <a:latin typeface="+mn-lt"/>
              </a:rPr>
              <a:t>. Au cours de l’investigation du cas, il faut identifier les </a:t>
            </a:r>
            <a:r>
              <a:rPr lang="fr-FR" sz="1100" baseline="0" dirty="0">
                <a:latin typeface="+mn-lt"/>
              </a:rPr>
              <a:t>c</a:t>
            </a:r>
            <a:r>
              <a:rPr lang="fr-FR" sz="1100" dirty="0">
                <a:latin typeface="+mn-lt"/>
              </a:rPr>
              <a:t>ontacts et les inscrire sur la « liste de lignes de contacts ». La liste des contacts est importante, car elle permet d’organiser la</a:t>
            </a:r>
            <a:r>
              <a:rPr lang="fr-FR" sz="1100" baseline="0" dirty="0">
                <a:latin typeface="+mn-lt"/>
              </a:rPr>
              <a:t> recherche des contacts</a:t>
            </a:r>
            <a:r>
              <a:rPr lang="fr-FR" sz="1100" dirty="0">
                <a:latin typeface="+mn-lt"/>
              </a:rPr>
              <a:t>.</a:t>
            </a:r>
          </a:p>
          <a:p>
            <a:pPr marL="462046" lvl="1" algn="l">
              <a:defRPr/>
            </a:pPr>
            <a:endParaRPr lang="fr-FR" sz="1100" dirty="0">
              <a:latin typeface="+mn-lt"/>
            </a:endParaRPr>
          </a:p>
          <a:p>
            <a:pPr marL="462046" lvl="1" algn="l">
              <a:defRPr/>
            </a:pPr>
            <a:r>
              <a:rPr lang="fr-FR" sz="1100" dirty="0">
                <a:latin typeface="+mn-lt"/>
              </a:rPr>
              <a:t>Avant</a:t>
            </a:r>
            <a:r>
              <a:rPr lang="fr-FR" sz="1100" baseline="0" dirty="0">
                <a:latin typeface="+mn-lt"/>
              </a:rPr>
              <a:t> d’aller plus loin, notez </a:t>
            </a:r>
            <a:r>
              <a:rPr lang="fr-FR" sz="1100" dirty="0">
                <a:latin typeface="+mn-lt"/>
              </a:rPr>
              <a:t>que</a:t>
            </a:r>
            <a:r>
              <a:rPr lang="fr-FR" sz="1100" baseline="0" dirty="0">
                <a:latin typeface="+mn-lt"/>
              </a:rPr>
              <a:t> certaines personnes utilisent aussi le terme « </a:t>
            </a:r>
            <a:r>
              <a:rPr lang="fr-FR" sz="1100" dirty="0">
                <a:latin typeface="+mn-lt"/>
              </a:rPr>
              <a:t>recherche des contacts » pour désigner la surveillance. Dans le cadre de cette présentation, nous ferons la distinction entre ces deux notions. Les contacts identifiés au cours de l’enquête doivent être informés et mis au courant de leur état. Ils sont </a:t>
            </a:r>
            <a:r>
              <a:rPr lang="fr-FR" sz="1100" noProof="0" dirty="0">
                <a:latin typeface="+mn-lt"/>
              </a:rPr>
              <a:t>interrogés</a:t>
            </a:r>
            <a:r>
              <a:rPr lang="fr-FR" sz="1100" dirty="0">
                <a:latin typeface="+mn-lt"/>
              </a:rPr>
              <a:t> en détail pour déterminer leur risque d’infection. S’ils présentent déjà des symptômes, ils doivent être isolés. Ces</a:t>
            </a:r>
            <a:r>
              <a:rPr lang="fr-FR" sz="1100" baseline="0" dirty="0">
                <a:latin typeface="+mn-lt"/>
              </a:rPr>
              <a:t> activités font toutes parties de la recherche des contacts, qui correspond à l’étape 3 du schéma. </a:t>
            </a:r>
            <a:r>
              <a:rPr lang="fr-FR" sz="1100" dirty="0">
                <a:latin typeface="+mn-lt"/>
              </a:rPr>
              <a:t>Si les contacts ne présentent pas de symptômes, il faut les surveiller pendant 21 jours, ce qui correspond à la période d’incubation maximum du virus Ebola ; on parle alors de surveillance. </a:t>
            </a:r>
          </a:p>
          <a:p>
            <a:pPr marL="924093" lvl="2" algn="l">
              <a:defRPr/>
            </a:pPr>
            <a:endParaRPr lang="fr-FR" sz="1100" dirty="0">
              <a:latin typeface="+mn-lt"/>
            </a:endParaRPr>
          </a:p>
          <a:p>
            <a:pPr lvl="1" algn="l">
              <a:defRPr/>
            </a:pPr>
            <a:r>
              <a:rPr lang="fr-FR" sz="1100" dirty="0">
                <a:latin typeface="+mn-lt"/>
              </a:rPr>
              <a:t>Nous allons examiner chacun de ces éléments dans les diapositives suivantes.</a:t>
            </a:r>
          </a:p>
        </p:txBody>
      </p:sp>
      <p:sp>
        <p:nvSpPr>
          <p:cNvPr id="41988"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892B0AEF-0BC5-4D56-87C1-C2E1693E6AC4}" type="datetime1">
              <a:rPr lang="fr-FR" smtClean="0"/>
              <a:pPr/>
              <a:t>13/06/2018</a:t>
            </a:fld>
            <a:endParaRPr lang="fr-FR" dirty="0"/>
          </a:p>
        </p:txBody>
      </p:sp>
      <p:sp>
        <p:nvSpPr>
          <p:cNvPr id="41989" name="Header Placeholder 5"/>
          <p:cNvSpPr>
            <a:spLocks noGrp="1"/>
          </p:cNvSpPr>
          <p:nvPr>
            <p:ph type="hdr" sz="quarter"/>
          </p:nvPr>
        </p:nvSpPr>
        <p:spPr>
          <a:noFill/>
          <a:ln>
            <a:miter lim="800000"/>
            <a:headEnd/>
            <a:tailEnd/>
          </a:ln>
        </p:spPr>
        <p:txBody>
          <a:bodyPr/>
          <a:lstStyle/>
          <a:p>
            <a:r>
              <a:rPr lang="fr-FR" dirty="0"/>
              <a:t>Formation GO sur la recherche des contacts</a:t>
            </a:r>
          </a:p>
        </p:txBody>
      </p:sp>
    </p:spTree>
    <p:extLst>
      <p:ext uri="{BB962C8B-B14F-4D97-AF65-F5344CB8AC3E}">
        <p14:creationId xmlns:p14="http://schemas.microsoft.com/office/powerpoint/2010/main" val="2658451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fr-FR" dirty="0"/>
          </a:p>
          <a:p>
            <a:r>
              <a:rPr lang="fr-FR" dirty="0">
                <a:cs typeface="+mn-cs"/>
              </a:rPr>
              <a:t>L’équipe se compose d’épidémiologistes, de cliniciens, d’experts</a:t>
            </a:r>
            <a:r>
              <a:rPr lang="fr-FR" baseline="0" dirty="0">
                <a:cs typeface="+mn-cs"/>
              </a:rPr>
              <a:t> </a:t>
            </a:r>
            <a:r>
              <a:rPr lang="fr-FR" dirty="0">
                <a:cs typeface="+mn-cs"/>
              </a:rPr>
              <a:t>du comportement psychosocial (pour les stigmates et les problèmes de santé mentale) et d’experts en communication sur la santé (pour les questions d’éducation et de mise en réseau). L’équipe doit avoir de l’expérience et être formée dans le domaine de l’interrogation à des fins de recherche des contacts. L’équipe d’enquête peut établir un petit groupe d’enquêteurs à disposition 24h/24 pour agir dès qu’un cas est signalé.</a:t>
            </a:r>
            <a:r>
              <a:rPr lang="fr-FR" baseline="0" dirty="0">
                <a:cs typeface="+mn-cs"/>
              </a:rPr>
              <a:t> </a:t>
            </a:r>
            <a:endParaRPr lang="fr-FR" dirty="0">
              <a:cs typeface="+mn-cs"/>
            </a:endParaRPr>
          </a:p>
          <a:p>
            <a:r>
              <a:rPr lang="fr-FR" b="1" dirty="0">
                <a:cs typeface="+mn-cs"/>
              </a:rPr>
              <a:t>Responsabilités : </a:t>
            </a:r>
            <a:r>
              <a:rPr lang="fr-FR" dirty="0">
                <a:cs typeface="+mn-cs"/>
              </a:rPr>
              <a:t>L’équipe d’enquête est chargée de :</a:t>
            </a:r>
            <a:r>
              <a:rPr lang="fr-FR" b="1" dirty="0">
                <a:cs typeface="+mn-cs"/>
              </a:rPr>
              <a:t> </a:t>
            </a:r>
            <a:endParaRPr lang="fr-FR" dirty="0">
              <a:cs typeface="+mn-cs"/>
            </a:endParaRPr>
          </a:p>
          <a:p>
            <a:pPr lvl="0"/>
            <a:r>
              <a:rPr lang="fr-FR" dirty="0">
                <a:cs typeface="+mn-cs"/>
              </a:rPr>
              <a:t>Interroger tous les cas effectifs ou potentiels (ou les représentants si la personne est décédée) et déterminer si la personne correspond à la définition de</a:t>
            </a:r>
            <a:r>
              <a:rPr lang="fr-FR" baseline="0" dirty="0">
                <a:cs typeface="+mn-cs"/>
              </a:rPr>
              <a:t> cas </a:t>
            </a:r>
            <a:r>
              <a:rPr lang="fr-FR" dirty="0">
                <a:cs typeface="+mn-cs"/>
              </a:rPr>
              <a:t>de la MVE, ainsi qu’établir une liste initiale des contacts du cas en question. L’intervention d’un clinicien est utile pour déterminer si la personne correspond à la définition de cas.</a:t>
            </a:r>
          </a:p>
          <a:p>
            <a:pPr lvl="0"/>
            <a:r>
              <a:rPr lang="fr-FR" dirty="0">
                <a:cs typeface="+mn-cs"/>
              </a:rPr>
              <a:t>Interroger tous les contacts possibles d’un cas (suspect, probable ou confirmé). </a:t>
            </a:r>
          </a:p>
          <a:p>
            <a:pPr lvl="0"/>
            <a:r>
              <a:rPr lang="fr-FR" dirty="0">
                <a:cs typeface="+mn-cs"/>
              </a:rPr>
              <a:t>Examiner un contact présentant des symptômes pour déterminer s’il s’agit d’un cas. </a:t>
            </a:r>
          </a:p>
          <a:p>
            <a:pPr lvl="0"/>
            <a:r>
              <a:rPr lang="fr-FR" dirty="0">
                <a:cs typeface="+mn-cs"/>
              </a:rPr>
              <a:t>Identifier tous les contacts et les interroger. </a:t>
            </a:r>
          </a:p>
          <a:p>
            <a:pPr lvl="0"/>
            <a:r>
              <a:rPr lang="fr-FR" dirty="0">
                <a:cs typeface="+mn-cs"/>
              </a:rPr>
              <a:t>Informer les contacts de leur état et de la procédure de recherche des contacts et leur proposer de l’aide. </a:t>
            </a:r>
          </a:p>
          <a:p>
            <a:pPr lvl="0"/>
            <a:r>
              <a:rPr lang="fr-FR" dirty="0">
                <a:cs typeface="+mn-cs"/>
              </a:rPr>
              <a:t>Répertorier tous les contacts sur la Liste des contacts. </a:t>
            </a:r>
          </a:p>
          <a:p>
            <a:r>
              <a:rPr lang="fr-FR" b="1" dirty="0">
                <a:cs typeface="+mn-cs"/>
              </a:rPr>
              <a:t>Quantité :</a:t>
            </a:r>
            <a:r>
              <a:rPr lang="fr-FR" dirty="0">
                <a:cs typeface="+mn-cs"/>
              </a:rPr>
              <a:t> au moins deux personnes par équipe d’investigation </a:t>
            </a:r>
          </a:p>
          <a:p>
            <a:endParaRPr lang="fr-FR" dirty="0"/>
          </a:p>
        </p:txBody>
      </p:sp>
      <p:sp>
        <p:nvSpPr>
          <p:cNvPr id="4" name="Slide Number Placeholder 3"/>
          <p:cNvSpPr>
            <a:spLocks noGrp="1"/>
          </p:cNvSpPr>
          <p:nvPr>
            <p:ph type="sldNum" sz="quarter" idx="10"/>
          </p:nvPr>
        </p:nvSpPr>
        <p:spPr/>
        <p:txBody>
          <a:bodyPr/>
          <a:lstStyle/>
          <a:p>
            <a:pPr>
              <a:defRPr/>
            </a:pPr>
            <a:fld id="{D3C7A031-F4DE-45E8-A03E-4BC363497DD3}" type="slidenum">
              <a:rPr lang="fr-FR" smtClean="0"/>
              <a:pPr>
                <a:defRPr/>
              </a:pPr>
              <a:t>13</a:t>
            </a:fld>
            <a:endParaRPr lang="fr-FR" dirty="0"/>
          </a:p>
        </p:txBody>
      </p:sp>
    </p:spTree>
    <p:extLst>
      <p:ext uri="{BB962C8B-B14F-4D97-AF65-F5344CB8AC3E}">
        <p14:creationId xmlns:p14="http://schemas.microsoft.com/office/powerpoint/2010/main" val="2001534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71787288-A82E-48F2-9FF9-225690F5DDB3}" type="datetime1">
              <a:rPr lang="fr-FR" smtClean="0"/>
              <a:pPr/>
              <a:t>13/06/2018</a:t>
            </a:fld>
            <a:endParaRPr lang="fr-FR" dirty="0"/>
          </a:p>
        </p:txBody>
      </p:sp>
    </p:spTree>
    <p:extLst>
      <p:ext uri="{BB962C8B-B14F-4D97-AF65-F5344CB8AC3E}">
        <p14:creationId xmlns:p14="http://schemas.microsoft.com/office/powerpoint/2010/main" val="2384124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fr-FR" dirty="0"/>
              <a:t>Formation GO sur la recherche des contacts</a:t>
            </a:r>
          </a:p>
        </p:txBody>
      </p:sp>
      <p:sp>
        <p:nvSpPr>
          <p:cNvPr id="5" name="Date Placeholder 4"/>
          <p:cNvSpPr>
            <a:spLocks noGrp="1"/>
          </p:cNvSpPr>
          <p:nvPr>
            <p:ph type="dt" idx="11"/>
          </p:nvPr>
        </p:nvSpPr>
        <p:spPr/>
        <p:txBody>
          <a:bodyPr/>
          <a:lstStyle/>
          <a:p>
            <a:fld id="{4CD24AE7-599D-4299-92E5-B0EAB3160789}" type="datetime1">
              <a:rPr lang="fr-FR" smtClean="0"/>
              <a:pPr/>
              <a:t>13/06/2018</a:t>
            </a:fld>
            <a:endParaRPr lang="fr-FR" dirty="0"/>
          </a:p>
        </p:txBody>
      </p:sp>
    </p:spTree>
    <p:extLst>
      <p:ext uri="{BB962C8B-B14F-4D97-AF65-F5344CB8AC3E}">
        <p14:creationId xmlns:p14="http://schemas.microsoft.com/office/powerpoint/2010/main" val="795873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fr-FR" dirty="0"/>
              <a:t>Formation GO sur la recherche des contacts</a:t>
            </a:r>
          </a:p>
        </p:txBody>
      </p:sp>
      <p:sp>
        <p:nvSpPr>
          <p:cNvPr id="5" name="Date Placeholder 4"/>
          <p:cNvSpPr>
            <a:spLocks noGrp="1"/>
          </p:cNvSpPr>
          <p:nvPr>
            <p:ph type="dt" idx="11"/>
          </p:nvPr>
        </p:nvSpPr>
        <p:spPr/>
        <p:txBody>
          <a:bodyPr/>
          <a:lstStyle/>
          <a:p>
            <a:fld id="{6503140C-EFC6-4E0B-BDAA-90B338BF5093}" type="datetime1">
              <a:rPr lang="fr-FR" smtClean="0"/>
              <a:pPr/>
              <a:t>13/06/2018</a:t>
            </a:fld>
            <a:endParaRPr lang="fr-FR" dirty="0"/>
          </a:p>
        </p:txBody>
      </p:sp>
    </p:spTree>
    <p:extLst>
      <p:ext uri="{BB962C8B-B14F-4D97-AF65-F5344CB8AC3E}">
        <p14:creationId xmlns:p14="http://schemas.microsoft.com/office/powerpoint/2010/main" val="800125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782638" y="741363"/>
            <a:ext cx="5232400" cy="3702050"/>
          </a:xfrm>
          <a:prstGeom prst="rect">
            <a:avLst/>
          </a:prstGeom>
          <a:noFill/>
          <a:ln>
            <a:solidFill>
              <a:srgbClr val="000000"/>
            </a:solidFill>
            <a:miter lim="800000"/>
            <a:headEnd/>
            <a:tailEnd/>
          </a:ln>
        </p:spPr>
      </p:sp>
      <p:sp>
        <p:nvSpPr>
          <p:cNvPr id="40963" name="Notes Placeholder 2"/>
          <p:cNvSpPr>
            <a:spLocks noGrp="1"/>
          </p:cNvSpPr>
          <p:nvPr>
            <p:ph type="body" idx="1"/>
          </p:nvPr>
        </p:nvSpPr>
        <p:spPr>
          <a:xfrm>
            <a:off x="680254" y="4690030"/>
            <a:ext cx="5437168" cy="4442935"/>
          </a:xfrm>
          <a:prstGeom prst="rect">
            <a:avLst/>
          </a:prstGeom>
          <a:noFill/>
        </p:spPr>
        <p:txBody>
          <a:bodyPr/>
          <a:lstStyle/>
          <a:p>
            <a:pPr algn="l"/>
            <a:r>
              <a:rPr lang="fr-FR" sz="1100" dirty="0">
                <a:latin typeface="+mn-lt"/>
              </a:rPr>
              <a:t>Il existe</a:t>
            </a:r>
            <a:r>
              <a:rPr lang="fr-FR" sz="1100" baseline="0" dirty="0">
                <a:latin typeface="+mn-lt"/>
              </a:rPr>
              <a:t> de nombreux éléments essentiels pour assurer le contrôle et la prévention du virus Ebola. Ce schéma illustre 4 domaines majeurs du processus de contrôle du virus Ebola. Dans cette présentation, je ne vais pas aborder en détail la gestion des cas, ni l’inhumation dans la sécurité et la dignité, mais je vais parler des étapes impliquées dans le contrôle de la transmission. Je vous rappelle que l’engagement communautaire est un sujet qui concerne tous les domaines d’intervention. Nous l’aborderons donc plus tard dans cette présentation. </a:t>
            </a:r>
            <a:endParaRPr lang="fr-FR" sz="1100" dirty="0">
              <a:latin typeface="+mn-lt"/>
            </a:endParaRPr>
          </a:p>
        </p:txBody>
      </p:sp>
      <p:sp>
        <p:nvSpPr>
          <p:cNvPr id="40964" name="Header Placeholder 3"/>
          <p:cNvSpPr>
            <a:spLocks noGrp="1"/>
          </p:cNvSpPr>
          <p:nvPr>
            <p:ph type="hdr" sz="quarter"/>
          </p:nvPr>
        </p:nvSpPr>
        <p:spPr>
          <a:noFill/>
          <a:ln>
            <a:miter lim="800000"/>
            <a:headEnd/>
            <a:tailEnd/>
          </a:ln>
        </p:spPr>
        <p:txBody>
          <a:bodyPr/>
          <a:lstStyle/>
          <a:p>
            <a:r>
              <a:rPr lang="fr-FR" dirty="0"/>
              <a:t>Formation GO sur la recherche des contacts</a:t>
            </a:r>
          </a:p>
        </p:txBody>
      </p:sp>
      <p:sp>
        <p:nvSpPr>
          <p:cNvPr id="40965"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575A0425-46F0-46F1-B2F6-667EF7C6FA9F}" type="datetime1">
              <a:rPr lang="fr-FR" smtClean="0"/>
              <a:pPr/>
              <a:t>13/06/2018</a:t>
            </a:fld>
            <a:endParaRPr lang="fr-FR" dirty="0"/>
          </a:p>
        </p:txBody>
      </p:sp>
    </p:spTree>
    <p:extLst>
      <p:ext uri="{BB962C8B-B14F-4D97-AF65-F5344CB8AC3E}">
        <p14:creationId xmlns:p14="http://schemas.microsoft.com/office/powerpoint/2010/main" val="2661251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782638" y="741363"/>
            <a:ext cx="5232400" cy="3702050"/>
          </a:xfrm>
          <a:prstGeom prst="rect">
            <a:avLst/>
          </a:prstGeom>
          <a:noFill/>
          <a:ln>
            <a:solidFill>
              <a:srgbClr val="000000"/>
            </a:solidFill>
            <a:miter lim="800000"/>
            <a:headEnd/>
            <a:tailEnd/>
          </a:ln>
        </p:spPr>
      </p:sp>
      <p:sp>
        <p:nvSpPr>
          <p:cNvPr id="44035" name="Notes Placeholder 2"/>
          <p:cNvSpPr>
            <a:spLocks noGrp="1"/>
          </p:cNvSpPr>
          <p:nvPr>
            <p:ph type="body" idx="1"/>
          </p:nvPr>
        </p:nvSpPr>
        <p:spPr>
          <a:xfrm>
            <a:off x="680254" y="4690030"/>
            <a:ext cx="5437168" cy="4442935"/>
          </a:xfrm>
          <a:prstGeom prst="rect">
            <a:avLst/>
          </a:prstGeom>
          <a:noFill/>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fr-FR" sz="1100" kern="1200" dirty="0">
                <a:solidFill>
                  <a:schemeClr val="tx1"/>
                </a:solidFill>
                <a:effectLst/>
                <a:latin typeface="+mn-lt"/>
              </a:rPr>
              <a:t>Le but ultime du système de surveillance pendant l’épidémie d’Ebola est de promouvoir la détection précoce de nouveaux cas. La détection précoce de nouveaux cas est importante pour deux raisons principales : 1) Elle permet d’isoler les cas de leur communauté afin de minimiser l’exposition des autres membres ; et 2) elle optimise les chances de survie du patient grâce à un traitement précoce. La répétition de ce cycle finira par aboutir à la diminution de la transmission. La recherche des contacts est </a:t>
            </a:r>
            <a:r>
              <a:rPr lang="fr-FR" sz="1100" dirty="0">
                <a:latin typeface="+mn-lt"/>
              </a:rPr>
              <a:t>absolument indispensable</a:t>
            </a:r>
            <a:r>
              <a:rPr lang="fr-FR" sz="1100" baseline="0" dirty="0">
                <a:latin typeface="+mn-lt"/>
              </a:rPr>
              <a:t> pour atteindre ces objectifs.</a:t>
            </a:r>
          </a:p>
          <a:p>
            <a:pPr algn="l"/>
            <a:endParaRPr lang="fr-FR" sz="1100" baseline="0" dirty="0">
              <a:latin typeface="+mn-lt"/>
            </a:endParaRPr>
          </a:p>
          <a:p>
            <a:pPr algn="l"/>
            <a:r>
              <a:rPr lang="fr-FR" sz="1100" dirty="0">
                <a:latin typeface="+mn-lt"/>
              </a:rPr>
              <a:t>La recherche des contacts consiste à identifier les contacts d’une personne atteinte de la maladie à virus Ebola (MVE) pour s’assurer qu’ils ont conscience de leur état et leur expliquer comment agir s’ils commencent à se sentir malades. Une fois les contacts trouvés, on continue de les surveiller pendant 21 jours (la période d’incubation maximum du virus Ebola) à compter du dernier jour de contact avec un cas de MVE, pour observer l’apparition éventuelle de symptômes. Alors que l’objectif principal de la recherche des contacts est d’identifier les contacts concernés d’un cas de MVE afin de pouvoir les surveiller, la surveillance des contacts consiste à détecter des nouveaux cas parmi les contacts qui sont suivis et de les isoler le plus tôt possible. L’isolement précoce des nouveaux cas est crucial, car il prévient non seulement la propagation du virus, mais augmente aussi les chances de survie grâce à un traitement précoce qui minimise les risques de complications.</a:t>
            </a:r>
          </a:p>
        </p:txBody>
      </p:sp>
      <p:sp>
        <p:nvSpPr>
          <p:cNvPr id="44036" name="Header Placeholder 3"/>
          <p:cNvSpPr>
            <a:spLocks noGrp="1"/>
          </p:cNvSpPr>
          <p:nvPr>
            <p:ph type="hdr" sz="quarter"/>
          </p:nvPr>
        </p:nvSpPr>
        <p:spPr>
          <a:noFill/>
          <a:ln>
            <a:miter lim="800000"/>
            <a:headEnd/>
            <a:tailEnd/>
          </a:ln>
        </p:spPr>
        <p:txBody>
          <a:bodyPr/>
          <a:lstStyle/>
          <a:p>
            <a:r>
              <a:rPr lang="fr-FR" dirty="0"/>
              <a:t>Formation GO sur la recherche des contacts</a:t>
            </a:r>
          </a:p>
        </p:txBody>
      </p:sp>
      <p:sp>
        <p:nvSpPr>
          <p:cNvPr id="44037"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6B97DAA2-9C04-487D-90F0-FF133AD9A117}" type="datetime1">
              <a:rPr lang="fr-FR" smtClean="0"/>
              <a:pPr/>
              <a:t>13/06/2018</a:t>
            </a:fld>
            <a:endParaRPr lang="fr-FR" dirty="0"/>
          </a:p>
        </p:txBody>
      </p:sp>
    </p:spTree>
    <p:extLst>
      <p:ext uri="{BB962C8B-B14F-4D97-AF65-F5344CB8AC3E}">
        <p14:creationId xmlns:p14="http://schemas.microsoft.com/office/powerpoint/2010/main" val="3705893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7C969E0E-62EA-4B97-9399-5D48EDD050DB}" type="datetime1">
              <a:rPr lang="fr-FR" smtClean="0"/>
              <a:pPr/>
              <a:t>13/06/2018</a:t>
            </a:fld>
            <a:endParaRPr lang="fr-FR" dirty="0"/>
          </a:p>
        </p:txBody>
      </p:sp>
    </p:spTree>
    <p:extLst>
      <p:ext uri="{BB962C8B-B14F-4D97-AF65-F5344CB8AC3E}">
        <p14:creationId xmlns:p14="http://schemas.microsoft.com/office/powerpoint/2010/main" val="450633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5F7D29BE-BD3C-4A64-93AC-05B1BA012BC7}" type="datetime1">
              <a:rPr lang="fr-FR" smtClean="0"/>
              <a:pPr/>
              <a:t>13/06/2018</a:t>
            </a:fld>
            <a:endParaRPr lang="fr-FR" dirty="0"/>
          </a:p>
        </p:txBody>
      </p:sp>
    </p:spTree>
    <p:extLst>
      <p:ext uri="{BB962C8B-B14F-4D97-AF65-F5344CB8AC3E}">
        <p14:creationId xmlns:p14="http://schemas.microsoft.com/office/powerpoint/2010/main" val="4043410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8147F06E-1817-4B25-BC06-C36E737C0C6A}" type="datetime1">
              <a:rPr lang="fr-FR" smtClean="0"/>
              <a:pPr/>
              <a:t>13/06/2018</a:t>
            </a:fld>
            <a:endParaRPr lang="fr-FR" dirty="0"/>
          </a:p>
        </p:txBody>
      </p:sp>
    </p:spTree>
    <p:extLst>
      <p:ext uri="{BB962C8B-B14F-4D97-AF65-F5344CB8AC3E}">
        <p14:creationId xmlns:p14="http://schemas.microsoft.com/office/powerpoint/2010/main" val="3833641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32F077BF-8FF9-4C48-BC6E-2F6419E9AEF2}" type="datetime1">
              <a:rPr lang="fr-FR" smtClean="0"/>
              <a:pPr/>
              <a:t>13/06/2018</a:t>
            </a:fld>
            <a:endParaRPr lang="fr-FR" dirty="0"/>
          </a:p>
        </p:txBody>
      </p:sp>
    </p:spTree>
    <p:extLst>
      <p:ext uri="{BB962C8B-B14F-4D97-AF65-F5344CB8AC3E}">
        <p14:creationId xmlns:p14="http://schemas.microsoft.com/office/powerpoint/2010/main" val="24573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2638" y="741363"/>
            <a:ext cx="5233987" cy="37020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fr-FR" dirty="0"/>
              <a:t>GO Training on Contact Tracing</a:t>
            </a:r>
          </a:p>
        </p:txBody>
      </p:sp>
      <p:sp>
        <p:nvSpPr>
          <p:cNvPr id="5" name="Date Placeholder 4"/>
          <p:cNvSpPr>
            <a:spLocks noGrp="1"/>
          </p:cNvSpPr>
          <p:nvPr>
            <p:ph type="dt" idx="11"/>
          </p:nvPr>
        </p:nvSpPr>
        <p:spPr/>
        <p:txBody>
          <a:bodyPr/>
          <a:lstStyle/>
          <a:p>
            <a:fld id="{42A6A259-3856-4BF6-B59A-EB5CD75FB057}" type="datetime1">
              <a:rPr lang="fr-FR" smtClean="0"/>
              <a:pPr/>
              <a:t>13/06/2018</a:t>
            </a:fld>
            <a:endParaRPr lang="fr-FR" dirty="0"/>
          </a:p>
        </p:txBody>
      </p:sp>
    </p:spTree>
    <p:extLst>
      <p:ext uri="{BB962C8B-B14F-4D97-AF65-F5344CB8AC3E}">
        <p14:creationId xmlns:p14="http://schemas.microsoft.com/office/powerpoint/2010/main" val="27892449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90" y="2349500"/>
            <a:ext cx="9090025" cy="1620838"/>
          </a:xfrm>
        </p:spPr>
        <p:txBody>
          <a:bodyPr/>
          <a:lstStyle/>
          <a:p>
            <a:r>
              <a:rPr lang="en-US"/>
              <a:t>Click to edit Master title style</a:t>
            </a:r>
            <a:endParaRPr lang="en-GB"/>
          </a:p>
        </p:txBody>
      </p:sp>
      <p:sp>
        <p:nvSpPr>
          <p:cNvPr id="3" name="Subtitle 2"/>
          <p:cNvSpPr>
            <a:spLocks noGrp="1"/>
          </p:cNvSpPr>
          <p:nvPr>
            <p:ph type="subTitle" idx="1"/>
          </p:nvPr>
        </p:nvSpPr>
        <p:spPr>
          <a:xfrm>
            <a:off x="1603375" y="4284666"/>
            <a:ext cx="7486650" cy="1931986"/>
          </a:xfrm>
        </p:spPr>
        <p:txBody>
          <a:bodyPr/>
          <a:lstStyle>
            <a:lvl1pPr marL="0" indent="0" algn="ctr">
              <a:buNone/>
              <a:defRPr>
                <a:solidFill>
                  <a:schemeClr val="tx1">
                    <a:tint val="75000"/>
                  </a:schemeClr>
                </a:solidFill>
              </a:defRPr>
            </a:lvl1pPr>
            <a:lvl2pPr marL="457040" indent="0" algn="ctr">
              <a:buNone/>
              <a:defRPr>
                <a:solidFill>
                  <a:schemeClr val="tx1">
                    <a:tint val="75000"/>
                  </a:schemeClr>
                </a:solidFill>
              </a:defRPr>
            </a:lvl2pPr>
            <a:lvl3pPr marL="914077" indent="0" algn="ctr">
              <a:buNone/>
              <a:defRPr>
                <a:solidFill>
                  <a:schemeClr val="tx1">
                    <a:tint val="75000"/>
                  </a:schemeClr>
                </a:solidFill>
              </a:defRPr>
            </a:lvl3pPr>
            <a:lvl4pPr marL="1371116" indent="0" algn="ctr">
              <a:buNone/>
              <a:defRPr>
                <a:solidFill>
                  <a:schemeClr val="tx1">
                    <a:tint val="75000"/>
                  </a:schemeClr>
                </a:solidFill>
              </a:defRPr>
            </a:lvl4pPr>
            <a:lvl5pPr marL="1828154" indent="0" algn="ctr">
              <a:buNone/>
              <a:defRPr>
                <a:solidFill>
                  <a:schemeClr val="tx1">
                    <a:tint val="75000"/>
                  </a:schemeClr>
                </a:solidFill>
              </a:defRPr>
            </a:lvl5pPr>
            <a:lvl6pPr marL="2285194" indent="0" algn="ctr">
              <a:buNone/>
              <a:defRPr>
                <a:solidFill>
                  <a:schemeClr val="tx1">
                    <a:tint val="75000"/>
                  </a:schemeClr>
                </a:solidFill>
              </a:defRPr>
            </a:lvl6pPr>
            <a:lvl7pPr marL="2742233" indent="0" algn="ctr">
              <a:buNone/>
              <a:defRPr>
                <a:solidFill>
                  <a:schemeClr val="tx1">
                    <a:tint val="75000"/>
                  </a:schemeClr>
                </a:solidFill>
              </a:defRPr>
            </a:lvl7pPr>
            <a:lvl8pPr marL="3199271" indent="0" algn="ctr">
              <a:buNone/>
              <a:defRPr>
                <a:solidFill>
                  <a:schemeClr val="tx1">
                    <a:tint val="75000"/>
                  </a:schemeClr>
                </a:solidFill>
              </a:defRPr>
            </a:lvl8pPr>
            <a:lvl9pPr marL="3656309"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pic>
        <p:nvPicPr>
          <p:cNvPr id="7" name="Picture 2" descr="C:\Documents and Settings\elhadaryk\Desktop\RC 59 footer\Presentation3 copy.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0"/>
            <a:ext cx="10693400" cy="756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7979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854921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3350" y="303215"/>
            <a:ext cx="2405063" cy="6451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990" y="303215"/>
            <a:ext cx="7065962" cy="645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2068980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446551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600" dirty="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55945" y="6806890"/>
            <a:ext cx="1893623" cy="670361"/>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dirty="0">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802005" y="2348896"/>
            <a:ext cx="9089390" cy="1620771"/>
          </a:xfrm>
        </p:spPr>
        <p:txBody>
          <a:bodyPr/>
          <a:lstStyle/>
          <a:p>
            <a:r>
              <a:rPr lang="en-US"/>
              <a:t>Click to edit Master title style</a:t>
            </a:r>
            <a:endParaRPr lang="en-US" dirty="0"/>
          </a:p>
        </p:txBody>
      </p:sp>
      <p:sp>
        <p:nvSpPr>
          <p:cNvPr id="3" name="Subtitle 2"/>
          <p:cNvSpPr>
            <a:spLocks noGrp="1"/>
          </p:cNvSpPr>
          <p:nvPr>
            <p:ph type="subTitle" idx="1"/>
          </p:nvPr>
        </p:nvSpPr>
        <p:spPr>
          <a:xfrm>
            <a:off x="2584240" y="6810264"/>
            <a:ext cx="4990253" cy="336056"/>
          </a:xfrm>
        </p:spPr>
        <p:txBody>
          <a:bodyPr/>
          <a:lstStyle>
            <a:lvl1pPr marL="0" indent="0" algn="ctr">
              <a:buNone/>
              <a:defRPr sz="3700">
                <a:solidFill>
                  <a:schemeClr val="bg1"/>
                </a:solidFill>
                <a:latin typeface="Calibri"/>
                <a:cs typeface="Calibri"/>
                <a:sym typeface="Calibri"/>
              </a:defRPr>
            </a:lvl1pPr>
            <a:lvl2pPr marL="521252" indent="0" algn="ctr">
              <a:buNone/>
              <a:defRPr>
                <a:solidFill>
                  <a:schemeClr val="tx1">
                    <a:tint val="75000"/>
                  </a:schemeClr>
                </a:solidFill>
              </a:defRPr>
            </a:lvl2pPr>
            <a:lvl3pPr marL="1042504" indent="0" algn="ctr">
              <a:buNone/>
              <a:defRPr>
                <a:solidFill>
                  <a:schemeClr val="tx1">
                    <a:tint val="75000"/>
                  </a:schemeClr>
                </a:solidFill>
              </a:defRPr>
            </a:lvl3pPr>
            <a:lvl4pPr marL="1563756" indent="0" algn="ctr">
              <a:buNone/>
              <a:defRPr>
                <a:solidFill>
                  <a:schemeClr val="tx1">
                    <a:tint val="75000"/>
                  </a:schemeClr>
                </a:solidFill>
              </a:defRPr>
            </a:lvl4pPr>
            <a:lvl5pPr marL="2085008" indent="0" algn="ctr">
              <a:buNone/>
              <a:defRPr>
                <a:solidFill>
                  <a:schemeClr val="tx1">
                    <a:tint val="75000"/>
                  </a:schemeClr>
                </a:solidFill>
              </a:defRPr>
            </a:lvl5pPr>
            <a:lvl6pPr marL="2606259" indent="0" algn="ctr">
              <a:buNone/>
              <a:defRPr>
                <a:solidFill>
                  <a:schemeClr val="tx1">
                    <a:tint val="75000"/>
                  </a:schemeClr>
                </a:solidFill>
              </a:defRPr>
            </a:lvl6pPr>
            <a:lvl7pPr marL="3127512" indent="0" algn="ctr">
              <a:buNone/>
              <a:defRPr>
                <a:solidFill>
                  <a:schemeClr val="tx1">
                    <a:tint val="75000"/>
                  </a:schemeClr>
                </a:solidFill>
              </a:defRPr>
            </a:lvl7pPr>
            <a:lvl8pPr marL="3648764" indent="0" algn="ctr">
              <a:buNone/>
              <a:defRPr>
                <a:solidFill>
                  <a:schemeClr val="tx1">
                    <a:tint val="75000"/>
                  </a:schemeClr>
                </a:solidFill>
              </a:defRPr>
            </a:lvl8pPr>
            <a:lvl9pPr marL="4170015"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dirty="0"/>
          </a:p>
        </p:txBody>
      </p:sp>
    </p:spTree>
    <p:extLst>
      <p:ext uri="{BB962C8B-B14F-4D97-AF65-F5344CB8AC3E}">
        <p14:creationId xmlns:p14="http://schemas.microsoft.com/office/powerpoint/2010/main" val="623024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dirty="0"/>
          </a:p>
        </p:txBody>
      </p:sp>
      <p:sp>
        <p:nvSpPr>
          <p:cNvPr id="4" name="Slide Number Placeholder 3"/>
          <p:cNvSpPr>
            <a:spLocks noGrp="1"/>
          </p:cNvSpPr>
          <p:nvPr>
            <p:ph type="sldNum" sz="quarter" idx="11"/>
          </p:nvPr>
        </p:nvSpPr>
        <p:spPr>
          <a:xfrm>
            <a:off x="9891395" y="7146448"/>
            <a:ext cx="712893" cy="402567"/>
          </a:xfrm>
        </p:spPr>
        <p:txBody>
          <a:bodyPr/>
          <a:lstStyle>
            <a:lvl1pPr>
              <a:defRPr/>
            </a:lvl1pPr>
          </a:lstStyle>
          <a:p>
            <a:fld id="{D6A613BE-47C0-4900-BDD3-FBF4F0FA4651}" type="slidenum">
              <a:rPr lang="en-US"/>
              <a:pPr/>
              <a:t>‹#›</a:t>
            </a:fld>
            <a:endParaRPr lang="en-US" dirty="0"/>
          </a:p>
        </p:txBody>
      </p:sp>
    </p:spTree>
    <p:extLst>
      <p:ext uri="{BB962C8B-B14F-4D97-AF65-F5344CB8AC3E}">
        <p14:creationId xmlns:p14="http://schemas.microsoft.com/office/powerpoint/2010/main" val="3786394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1"/>
          </p:nvPr>
        </p:nvSpPr>
        <p:spPr>
          <a:xfrm>
            <a:off x="9802287" y="7146448"/>
            <a:ext cx="712893" cy="402567"/>
          </a:xfrm>
        </p:spPr>
        <p:txBody>
          <a:bodyPr/>
          <a:lstStyle>
            <a:lvl1pPr>
              <a:defRPr/>
            </a:lvl1pPr>
          </a:lstStyle>
          <a:p>
            <a:fld id="{A710C3AC-2753-431F-B300-29CC644D809A}" type="slidenum">
              <a:rPr lang="en-US"/>
              <a:pPr/>
              <a:t>‹#›</a:t>
            </a:fld>
            <a:endParaRPr lang="en-US" dirty="0"/>
          </a:p>
        </p:txBody>
      </p:sp>
    </p:spTree>
    <p:extLst>
      <p:ext uri="{BB962C8B-B14F-4D97-AF65-F5344CB8AC3E}">
        <p14:creationId xmlns:p14="http://schemas.microsoft.com/office/powerpoint/2010/main" val="2841431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670"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435812"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dirty="0"/>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dirty="0"/>
          </a:p>
        </p:txBody>
      </p:sp>
    </p:spTree>
    <p:extLst>
      <p:ext uri="{BB962C8B-B14F-4D97-AF65-F5344CB8AC3E}">
        <p14:creationId xmlns:p14="http://schemas.microsoft.com/office/powerpoint/2010/main" val="37892173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dirty="0"/>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dirty="0"/>
          </a:p>
        </p:txBody>
      </p:sp>
    </p:spTree>
    <p:extLst>
      <p:ext uri="{BB962C8B-B14F-4D97-AF65-F5344CB8AC3E}">
        <p14:creationId xmlns:p14="http://schemas.microsoft.com/office/powerpoint/2010/main" val="2212375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252" indent="0">
              <a:buNone/>
              <a:defRPr sz="2300" b="1"/>
            </a:lvl2pPr>
            <a:lvl3pPr marL="1042504" indent="0">
              <a:buNone/>
              <a:defRPr sz="2100" b="1"/>
            </a:lvl3pPr>
            <a:lvl4pPr marL="1563756" indent="0">
              <a:buNone/>
              <a:defRPr sz="1800" b="1"/>
            </a:lvl4pPr>
            <a:lvl5pPr marL="2085008" indent="0">
              <a:buNone/>
              <a:defRPr sz="1800" b="1"/>
            </a:lvl5pPr>
            <a:lvl6pPr marL="2606259" indent="0">
              <a:buNone/>
              <a:defRPr sz="1800" b="1"/>
            </a:lvl6pPr>
            <a:lvl7pPr marL="3127512" indent="0">
              <a:buNone/>
              <a:defRPr sz="1800" b="1"/>
            </a:lvl7pPr>
            <a:lvl8pPr marL="3648764" indent="0">
              <a:buNone/>
              <a:defRPr sz="1800" b="1"/>
            </a:lvl8pPr>
            <a:lvl9pPr marL="4170015"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3" y="1692533"/>
            <a:ext cx="4726631" cy="705367"/>
          </a:xfrm>
        </p:spPr>
        <p:txBody>
          <a:bodyPr anchor="b"/>
          <a:lstStyle>
            <a:lvl1pPr marL="0" indent="0">
              <a:buNone/>
              <a:defRPr sz="2700" b="1"/>
            </a:lvl1pPr>
            <a:lvl2pPr marL="521252" indent="0">
              <a:buNone/>
              <a:defRPr sz="2300" b="1"/>
            </a:lvl2pPr>
            <a:lvl3pPr marL="1042504" indent="0">
              <a:buNone/>
              <a:defRPr sz="2100" b="1"/>
            </a:lvl3pPr>
            <a:lvl4pPr marL="1563756" indent="0">
              <a:buNone/>
              <a:defRPr sz="1800" b="1"/>
            </a:lvl4pPr>
            <a:lvl5pPr marL="2085008" indent="0">
              <a:buNone/>
              <a:defRPr sz="1800" b="1"/>
            </a:lvl5pPr>
            <a:lvl6pPr marL="2606259" indent="0">
              <a:buNone/>
              <a:defRPr sz="1800" b="1"/>
            </a:lvl6pPr>
            <a:lvl7pPr marL="3127512" indent="0">
              <a:buNone/>
              <a:defRPr sz="1800" b="1"/>
            </a:lvl7pPr>
            <a:lvl8pPr marL="3648764" indent="0">
              <a:buNone/>
              <a:defRPr sz="1800" b="1"/>
            </a:lvl8pPr>
            <a:lvl9pPr marL="4170015"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3"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dirty="0"/>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dirty="0"/>
          </a:p>
        </p:txBody>
      </p:sp>
    </p:spTree>
    <p:extLst>
      <p:ext uri="{BB962C8B-B14F-4D97-AF65-F5344CB8AC3E}">
        <p14:creationId xmlns:p14="http://schemas.microsoft.com/office/powerpoint/2010/main" val="15700359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dirty="0"/>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dirty="0"/>
          </a:p>
        </p:txBody>
      </p:sp>
    </p:spTree>
    <p:extLst>
      <p:ext uri="{BB962C8B-B14F-4D97-AF65-F5344CB8AC3E}">
        <p14:creationId xmlns:p14="http://schemas.microsoft.com/office/powerpoint/2010/main" val="40245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40040233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dirty="0"/>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dirty="0"/>
          </a:p>
        </p:txBody>
      </p:sp>
    </p:spTree>
    <p:extLst>
      <p:ext uri="{BB962C8B-B14F-4D97-AF65-F5344CB8AC3E}">
        <p14:creationId xmlns:p14="http://schemas.microsoft.com/office/powerpoint/2010/main" val="482280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674" y="301050"/>
            <a:ext cx="3518055" cy="1281214"/>
          </a:xfrm>
        </p:spPr>
        <p:txBody>
          <a:bodyPr anchor="b"/>
          <a:lstStyle>
            <a:lvl1pPr algn="l">
              <a:defRPr sz="2300" b="1"/>
            </a:lvl1pPr>
          </a:lstStyle>
          <a:p>
            <a:r>
              <a:rPr lang="en-US"/>
              <a:t>Click to edit Master title style</a:t>
            </a:r>
          </a:p>
        </p:txBody>
      </p:sp>
      <p:sp>
        <p:nvSpPr>
          <p:cNvPr id="3" name="Content Placeholder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4674" y="1582265"/>
            <a:ext cx="3518055" cy="5172114"/>
          </a:xfrm>
        </p:spPr>
        <p:txBody>
          <a:bodyPr/>
          <a:lstStyle>
            <a:lvl1pPr marL="0" indent="0">
              <a:buNone/>
              <a:defRPr sz="1600"/>
            </a:lvl1pPr>
            <a:lvl2pPr marL="521252" indent="0">
              <a:buNone/>
              <a:defRPr sz="1400"/>
            </a:lvl2pPr>
            <a:lvl3pPr marL="1042504" indent="0">
              <a:buNone/>
              <a:defRPr sz="1100"/>
            </a:lvl3pPr>
            <a:lvl4pPr marL="1563756" indent="0">
              <a:buNone/>
              <a:defRPr sz="1000"/>
            </a:lvl4pPr>
            <a:lvl5pPr marL="2085008" indent="0">
              <a:buNone/>
              <a:defRPr sz="1000"/>
            </a:lvl5pPr>
            <a:lvl6pPr marL="2606259" indent="0">
              <a:buNone/>
              <a:defRPr sz="1000"/>
            </a:lvl6pPr>
            <a:lvl7pPr marL="3127512" indent="0">
              <a:buNone/>
              <a:defRPr sz="1000"/>
            </a:lvl7pPr>
            <a:lvl8pPr marL="3648764" indent="0">
              <a:buNone/>
              <a:defRPr sz="1000"/>
            </a:lvl8pPr>
            <a:lvl9pPr marL="4170015"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dirty="0"/>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dirty="0"/>
          </a:p>
        </p:txBody>
      </p:sp>
    </p:spTree>
    <p:extLst>
      <p:ext uri="{BB962C8B-B14F-4D97-AF65-F5344CB8AC3E}">
        <p14:creationId xmlns:p14="http://schemas.microsoft.com/office/powerpoint/2010/main" val="74074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981" y="5292884"/>
            <a:ext cx="6416040" cy="624855"/>
          </a:xfrm>
        </p:spPr>
        <p:txBody>
          <a:bodyPr anchor="b"/>
          <a:lstStyle>
            <a:lvl1pPr algn="l">
              <a:defRPr sz="2300" b="1"/>
            </a:lvl1pPr>
          </a:lstStyle>
          <a:p>
            <a:r>
              <a:rPr lang="en-US"/>
              <a:t>Click to edit Master title style</a:t>
            </a:r>
          </a:p>
        </p:txBody>
      </p:sp>
      <p:sp>
        <p:nvSpPr>
          <p:cNvPr id="3" name="Picture Placeholder 2"/>
          <p:cNvSpPr>
            <a:spLocks noGrp="1"/>
          </p:cNvSpPr>
          <p:nvPr>
            <p:ph type="pic" idx="1"/>
          </p:nvPr>
        </p:nvSpPr>
        <p:spPr>
          <a:xfrm>
            <a:off x="2095981" y="675613"/>
            <a:ext cx="6416040" cy="4536758"/>
          </a:xfrm>
        </p:spPr>
        <p:txBody>
          <a:bodyPr rtlCol="0">
            <a:normAutofit/>
          </a:bodyPr>
          <a:lstStyle>
            <a:lvl1pPr marL="0" indent="0">
              <a:buNone/>
              <a:defRPr sz="3700"/>
            </a:lvl1pPr>
            <a:lvl2pPr marL="521252" indent="0">
              <a:buNone/>
              <a:defRPr sz="3200"/>
            </a:lvl2pPr>
            <a:lvl3pPr marL="1042504" indent="0">
              <a:buNone/>
              <a:defRPr sz="2700"/>
            </a:lvl3pPr>
            <a:lvl4pPr marL="1563756" indent="0">
              <a:buNone/>
              <a:defRPr sz="2300"/>
            </a:lvl4pPr>
            <a:lvl5pPr marL="2085008" indent="0">
              <a:buNone/>
              <a:defRPr sz="2300"/>
            </a:lvl5pPr>
            <a:lvl6pPr marL="2606259" indent="0">
              <a:buNone/>
              <a:defRPr sz="2300"/>
            </a:lvl6pPr>
            <a:lvl7pPr marL="3127512" indent="0">
              <a:buNone/>
              <a:defRPr sz="2300"/>
            </a:lvl7pPr>
            <a:lvl8pPr marL="3648764" indent="0">
              <a:buNone/>
              <a:defRPr sz="2300"/>
            </a:lvl8pPr>
            <a:lvl9pPr marL="4170015" indent="0">
              <a:buNone/>
              <a:defRPr sz="2300"/>
            </a:lvl9pPr>
          </a:lstStyle>
          <a:p>
            <a:pPr lvl="0"/>
            <a:r>
              <a:rPr lang="en-US" noProof="0" dirty="0"/>
              <a:t>Click icon to add picture</a:t>
            </a:r>
          </a:p>
        </p:txBody>
      </p:sp>
      <p:sp>
        <p:nvSpPr>
          <p:cNvPr id="4" name="Text Placeholder 3"/>
          <p:cNvSpPr>
            <a:spLocks noGrp="1"/>
          </p:cNvSpPr>
          <p:nvPr>
            <p:ph type="body" sz="half" idx="2"/>
          </p:nvPr>
        </p:nvSpPr>
        <p:spPr>
          <a:xfrm>
            <a:off x="2095981" y="5917739"/>
            <a:ext cx="6416040" cy="887398"/>
          </a:xfrm>
        </p:spPr>
        <p:txBody>
          <a:bodyPr/>
          <a:lstStyle>
            <a:lvl1pPr marL="0" indent="0">
              <a:buNone/>
              <a:defRPr sz="1600"/>
            </a:lvl1pPr>
            <a:lvl2pPr marL="521252" indent="0">
              <a:buNone/>
              <a:defRPr sz="1400"/>
            </a:lvl2pPr>
            <a:lvl3pPr marL="1042504" indent="0">
              <a:buNone/>
              <a:defRPr sz="1100"/>
            </a:lvl3pPr>
            <a:lvl4pPr marL="1563756" indent="0">
              <a:buNone/>
              <a:defRPr sz="1000"/>
            </a:lvl4pPr>
            <a:lvl5pPr marL="2085008" indent="0">
              <a:buNone/>
              <a:defRPr sz="1000"/>
            </a:lvl5pPr>
            <a:lvl6pPr marL="2606259" indent="0">
              <a:buNone/>
              <a:defRPr sz="1000"/>
            </a:lvl6pPr>
            <a:lvl7pPr marL="3127512" indent="0">
              <a:buNone/>
              <a:defRPr sz="1000"/>
            </a:lvl7pPr>
            <a:lvl8pPr marL="3648764" indent="0">
              <a:buNone/>
              <a:defRPr sz="1000"/>
            </a:lvl8pPr>
            <a:lvl9pPr marL="4170015"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dirty="0"/>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dirty="0"/>
          </a:p>
        </p:txBody>
      </p:sp>
    </p:spTree>
    <p:extLst>
      <p:ext uri="{BB962C8B-B14F-4D97-AF65-F5344CB8AC3E}">
        <p14:creationId xmlns:p14="http://schemas.microsoft.com/office/powerpoint/2010/main" val="3792477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dirty="0"/>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dirty="0"/>
          </a:p>
        </p:txBody>
      </p:sp>
    </p:spTree>
    <p:extLst>
      <p:ext uri="{BB962C8B-B14F-4D97-AF65-F5344CB8AC3E}">
        <p14:creationId xmlns:p14="http://schemas.microsoft.com/office/powerpoint/2010/main" val="2714515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252" indent="0">
              <a:buNone/>
              <a:defRPr sz="2300" b="1"/>
            </a:lvl2pPr>
            <a:lvl3pPr marL="1042504" indent="0">
              <a:buNone/>
              <a:defRPr sz="2100" b="1"/>
            </a:lvl3pPr>
            <a:lvl4pPr marL="1563756" indent="0">
              <a:buNone/>
              <a:defRPr sz="1800" b="1"/>
            </a:lvl4pPr>
            <a:lvl5pPr marL="2085008" indent="0">
              <a:buNone/>
              <a:defRPr sz="1800" b="1"/>
            </a:lvl5pPr>
            <a:lvl6pPr marL="2606259" indent="0">
              <a:buNone/>
              <a:defRPr sz="1800" b="1"/>
            </a:lvl6pPr>
            <a:lvl7pPr marL="3127512" indent="0">
              <a:buNone/>
              <a:defRPr sz="1800" b="1"/>
            </a:lvl7pPr>
            <a:lvl8pPr marL="3648764" indent="0">
              <a:buNone/>
              <a:defRPr sz="1800" b="1"/>
            </a:lvl8pPr>
            <a:lvl9pPr marL="4170015"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3" y="1692533"/>
            <a:ext cx="4726631" cy="705367"/>
          </a:xfrm>
        </p:spPr>
        <p:txBody>
          <a:bodyPr anchor="b"/>
          <a:lstStyle>
            <a:lvl1pPr marL="0" indent="0">
              <a:buNone/>
              <a:defRPr sz="2700" b="1"/>
            </a:lvl1pPr>
            <a:lvl2pPr marL="521252" indent="0">
              <a:buNone/>
              <a:defRPr sz="2300" b="1"/>
            </a:lvl2pPr>
            <a:lvl3pPr marL="1042504" indent="0">
              <a:buNone/>
              <a:defRPr sz="2100" b="1"/>
            </a:lvl3pPr>
            <a:lvl4pPr marL="1563756" indent="0">
              <a:buNone/>
              <a:defRPr sz="1800" b="1"/>
            </a:lvl4pPr>
            <a:lvl5pPr marL="2085008" indent="0">
              <a:buNone/>
              <a:defRPr sz="1800" b="1"/>
            </a:lvl5pPr>
            <a:lvl6pPr marL="2606259" indent="0">
              <a:buNone/>
              <a:defRPr sz="1800" b="1"/>
            </a:lvl6pPr>
            <a:lvl7pPr marL="3127512" indent="0">
              <a:buNone/>
              <a:defRPr sz="1800" b="1"/>
            </a:lvl7pPr>
            <a:lvl8pPr marL="3648764" indent="0">
              <a:buNone/>
              <a:defRPr sz="1800" b="1"/>
            </a:lvl8pPr>
            <a:lvl9pPr marL="4170015"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3"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dirty="0"/>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dirty="0"/>
          </a:p>
        </p:txBody>
      </p:sp>
    </p:spTree>
    <p:extLst>
      <p:ext uri="{BB962C8B-B14F-4D97-AF65-F5344CB8AC3E}">
        <p14:creationId xmlns:p14="http://schemas.microsoft.com/office/powerpoint/2010/main" val="4353350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5" y="302805"/>
            <a:ext cx="2406015" cy="645157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670" y="302805"/>
            <a:ext cx="7039822" cy="64515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dirty="0"/>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dirty="0"/>
          </a:p>
        </p:txBody>
      </p:sp>
    </p:spTree>
    <p:extLst>
      <p:ext uri="{BB962C8B-B14F-4D97-AF65-F5344CB8AC3E}">
        <p14:creationId xmlns:p14="http://schemas.microsoft.com/office/powerpoint/2010/main" val="20991832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90" y="2349500"/>
            <a:ext cx="9090025" cy="1620838"/>
          </a:xfrm>
        </p:spPr>
        <p:txBody>
          <a:bodyPr/>
          <a:lstStyle/>
          <a:p>
            <a:r>
              <a:rPr lang="en-US"/>
              <a:t>Click to edit Master title style</a:t>
            </a:r>
            <a:endParaRPr lang="en-GB"/>
          </a:p>
        </p:txBody>
      </p:sp>
      <p:sp>
        <p:nvSpPr>
          <p:cNvPr id="3" name="Subtitle 2"/>
          <p:cNvSpPr>
            <a:spLocks noGrp="1"/>
          </p:cNvSpPr>
          <p:nvPr>
            <p:ph type="subTitle" idx="1"/>
          </p:nvPr>
        </p:nvSpPr>
        <p:spPr>
          <a:xfrm>
            <a:off x="1603375" y="4284666"/>
            <a:ext cx="7486650" cy="1931986"/>
          </a:xfrm>
        </p:spPr>
        <p:txBody>
          <a:bodyPr/>
          <a:lstStyle>
            <a:lvl1pPr marL="0" indent="0" algn="ctr">
              <a:buNone/>
              <a:defRPr>
                <a:solidFill>
                  <a:schemeClr val="tx1">
                    <a:tint val="75000"/>
                  </a:schemeClr>
                </a:solidFill>
              </a:defRPr>
            </a:lvl1pPr>
            <a:lvl2pPr marL="457040" indent="0" algn="ctr">
              <a:buNone/>
              <a:defRPr>
                <a:solidFill>
                  <a:schemeClr val="tx1">
                    <a:tint val="75000"/>
                  </a:schemeClr>
                </a:solidFill>
              </a:defRPr>
            </a:lvl2pPr>
            <a:lvl3pPr marL="914077" indent="0" algn="ctr">
              <a:buNone/>
              <a:defRPr>
                <a:solidFill>
                  <a:schemeClr val="tx1">
                    <a:tint val="75000"/>
                  </a:schemeClr>
                </a:solidFill>
              </a:defRPr>
            </a:lvl3pPr>
            <a:lvl4pPr marL="1371116" indent="0" algn="ctr">
              <a:buNone/>
              <a:defRPr>
                <a:solidFill>
                  <a:schemeClr val="tx1">
                    <a:tint val="75000"/>
                  </a:schemeClr>
                </a:solidFill>
              </a:defRPr>
            </a:lvl4pPr>
            <a:lvl5pPr marL="1828154" indent="0" algn="ctr">
              <a:buNone/>
              <a:defRPr>
                <a:solidFill>
                  <a:schemeClr val="tx1">
                    <a:tint val="75000"/>
                  </a:schemeClr>
                </a:solidFill>
              </a:defRPr>
            </a:lvl5pPr>
            <a:lvl6pPr marL="2285194" indent="0" algn="ctr">
              <a:buNone/>
              <a:defRPr>
                <a:solidFill>
                  <a:schemeClr val="tx1">
                    <a:tint val="75000"/>
                  </a:schemeClr>
                </a:solidFill>
              </a:defRPr>
            </a:lvl6pPr>
            <a:lvl7pPr marL="2742233" indent="0" algn="ctr">
              <a:buNone/>
              <a:defRPr>
                <a:solidFill>
                  <a:schemeClr val="tx1">
                    <a:tint val="75000"/>
                  </a:schemeClr>
                </a:solidFill>
              </a:defRPr>
            </a:lvl7pPr>
            <a:lvl8pPr marL="3199271" indent="0" algn="ctr">
              <a:buNone/>
              <a:defRPr>
                <a:solidFill>
                  <a:schemeClr val="tx1">
                    <a:tint val="75000"/>
                  </a:schemeClr>
                </a:solidFill>
              </a:defRPr>
            </a:lvl8pPr>
            <a:lvl9pPr marL="3656309"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37163626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3619322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2" y="4859340"/>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2" y="3205165"/>
            <a:ext cx="9090025" cy="1654175"/>
          </a:xfrm>
        </p:spPr>
        <p:txBody>
          <a:bodyPr anchor="b"/>
          <a:lstStyle>
            <a:lvl1pPr marL="0" indent="0">
              <a:buNone/>
              <a:defRPr sz="2100">
                <a:solidFill>
                  <a:schemeClr val="tx1">
                    <a:tint val="75000"/>
                  </a:schemeClr>
                </a:solidFill>
              </a:defRPr>
            </a:lvl1pPr>
            <a:lvl2pPr marL="457040" indent="0">
              <a:buNone/>
              <a:defRPr sz="1800">
                <a:solidFill>
                  <a:schemeClr val="tx1">
                    <a:tint val="75000"/>
                  </a:schemeClr>
                </a:solidFill>
              </a:defRPr>
            </a:lvl2pPr>
            <a:lvl3pPr marL="914077" indent="0">
              <a:buNone/>
              <a:defRPr sz="1600">
                <a:solidFill>
                  <a:schemeClr val="tx1">
                    <a:tint val="75000"/>
                  </a:schemeClr>
                </a:solidFill>
              </a:defRPr>
            </a:lvl3pPr>
            <a:lvl4pPr marL="1371116" indent="0">
              <a:buNone/>
              <a:defRPr sz="1400">
                <a:solidFill>
                  <a:schemeClr val="tx1">
                    <a:tint val="75000"/>
                  </a:schemeClr>
                </a:solidFill>
              </a:defRPr>
            </a:lvl4pPr>
            <a:lvl5pPr marL="1828154" indent="0">
              <a:buNone/>
              <a:defRPr sz="1400">
                <a:solidFill>
                  <a:schemeClr val="tx1">
                    <a:tint val="75000"/>
                  </a:schemeClr>
                </a:solidFill>
              </a:defRPr>
            </a:lvl5pPr>
            <a:lvl6pPr marL="2285194" indent="0">
              <a:buNone/>
              <a:defRPr sz="1400">
                <a:solidFill>
                  <a:schemeClr val="tx1">
                    <a:tint val="75000"/>
                  </a:schemeClr>
                </a:solidFill>
              </a:defRPr>
            </a:lvl6pPr>
            <a:lvl7pPr marL="2742233" indent="0">
              <a:buNone/>
              <a:defRPr sz="1400">
                <a:solidFill>
                  <a:schemeClr val="tx1">
                    <a:tint val="75000"/>
                  </a:schemeClr>
                </a:solidFill>
              </a:defRPr>
            </a:lvl7pPr>
            <a:lvl8pPr marL="3199271" indent="0">
              <a:buNone/>
              <a:defRPr sz="1400">
                <a:solidFill>
                  <a:schemeClr val="tx1">
                    <a:tint val="75000"/>
                  </a:schemeClr>
                </a:solidFill>
              </a:defRPr>
            </a:lvl8pPr>
            <a:lvl9pPr marL="36563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32174037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990" y="1763713"/>
            <a:ext cx="4735512" cy="4991100"/>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22900" y="1763713"/>
            <a:ext cx="4735513" cy="4991100"/>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2775879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2" y="4859340"/>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2" y="3205165"/>
            <a:ext cx="9090025" cy="1654175"/>
          </a:xfrm>
        </p:spPr>
        <p:txBody>
          <a:bodyPr anchor="b"/>
          <a:lstStyle>
            <a:lvl1pPr marL="0" indent="0">
              <a:buNone/>
              <a:defRPr sz="2100">
                <a:solidFill>
                  <a:schemeClr val="tx1">
                    <a:tint val="75000"/>
                  </a:schemeClr>
                </a:solidFill>
              </a:defRPr>
            </a:lvl1pPr>
            <a:lvl2pPr marL="457040" indent="0">
              <a:buNone/>
              <a:defRPr sz="1800">
                <a:solidFill>
                  <a:schemeClr val="tx1">
                    <a:tint val="75000"/>
                  </a:schemeClr>
                </a:solidFill>
              </a:defRPr>
            </a:lvl2pPr>
            <a:lvl3pPr marL="914077" indent="0">
              <a:buNone/>
              <a:defRPr sz="1600">
                <a:solidFill>
                  <a:schemeClr val="tx1">
                    <a:tint val="75000"/>
                  </a:schemeClr>
                </a:solidFill>
              </a:defRPr>
            </a:lvl3pPr>
            <a:lvl4pPr marL="1371116" indent="0">
              <a:buNone/>
              <a:defRPr sz="1400">
                <a:solidFill>
                  <a:schemeClr val="tx1">
                    <a:tint val="75000"/>
                  </a:schemeClr>
                </a:solidFill>
              </a:defRPr>
            </a:lvl4pPr>
            <a:lvl5pPr marL="1828154" indent="0">
              <a:buNone/>
              <a:defRPr sz="1400">
                <a:solidFill>
                  <a:schemeClr val="tx1">
                    <a:tint val="75000"/>
                  </a:schemeClr>
                </a:solidFill>
              </a:defRPr>
            </a:lvl5pPr>
            <a:lvl6pPr marL="2285194" indent="0">
              <a:buNone/>
              <a:defRPr sz="1400">
                <a:solidFill>
                  <a:schemeClr val="tx1">
                    <a:tint val="75000"/>
                  </a:schemeClr>
                </a:solidFill>
              </a:defRPr>
            </a:lvl6pPr>
            <a:lvl7pPr marL="2742233" indent="0">
              <a:buNone/>
              <a:defRPr sz="1400">
                <a:solidFill>
                  <a:schemeClr val="tx1">
                    <a:tint val="75000"/>
                  </a:schemeClr>
                </a:solidFill>
              </a:defRPr>
            </a:lvl7pPr>
            <a:lvl8pPr marL="3199271" indent="0">
              <a:buNone/>
              <a:defRPr sz="1400">
                <a:solidFill>
                  <a:schemeClr val="tx1">
                    <a:tint val="75000"/>
                  </a:schemeClr>
                </a:solidFill>
              </a:defRPr>
            </a:lvl8pPr>
            <a:lvl9pPr marL="36563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7915662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90" y="1692277"/>
            <a:ext cx="4724400" cy="704850"/>
          </a:xfrm>
        </p:spPr>
        <p:txBody>
          <a:bodyPr anchor="b"/>
          <a:lstStyle>
            <a:lvl1pPr marL="0" indent="0">
              <a:buNone/>
              <a:defRPr sz="2400" b="1"/>
            </a:lvl1pPr>
            <a:lvl2pPr marL="457040" indent="0">
              <a:buNone/>
              <a:defRPr sz="2100" b="1"/>
            </a:lvl2pPr>
            <a:lvl3pPr marL="914077" indent="0">
              <a:buNone/>
              <a:defRPr sz="1800" b="1"/>
            </a:lvl3pPr>
            <a:lvl4pPr marL="1371116" indent="0">
              <a:buNone/>
              <a:defRPr sz="1600" b="1"/>
            </a:lvl4pPr>
            <a:lvl5pPr marL="1828154" indent="0">
              <a:buNone/>
              <a:defRPr sz="1600" b="1"/>
            </a:lvl5pPr>
            <a:lvl6pPr marL="2285194" indent="0">
              <a:buNone/>
              <a:defRPr sz="1600" b="1"/>
            </a:lvl6pPr>
            <a:lvl7pPr marL="2742233" indent="0">
              <a:buNone/>
              <a:defRPr sz="1600" b="1"/>
            </a:lvl7pPr>
            <a:lvl8pPr marL="3199271" indent="0">
              <a:buNone/>
              <a:defRPr sz="1600" b="1"/>
            </a:lvl8pPr>
            <a:lvl9pPr marL="3656309"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90" y="2397127"/>
            <a:ext cx="4724400" cy="4357688"/>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7" y="1692277"/>
            <a:ext cx="4725988" cy="704850"/>
          </a:xfrm>
        </p:spPr>
        <p:txBody>
          <a:bodyPr anchor="b"/>
          <a:lstStyle>
            <a:lvl1pPr marL="0" indent="0">
              <a:buNone/>
              <a:defRPr sz="2400" b="1"/>
            </a:lvl1pPr>
            <a:lvl2pPr marL="457040" indent="0">
              <a:buNone/>
              <a:defRPr sz="2100" b="1"/>
            </a:lvl2pPr>
            <a:lvl3pPr marL="914077" indent="0">
              <a:buNone/>
              <a:defRPr sz="1800" b="1"/>
            </a:lvl3pPr>
            <a:lvl4pPr marL="1371116" indent="0">
              <a:buNone/>
              <a:defRPr sz="1600" b="1"/>
            </a:lvl4pPr>
            <a:lvl5pPr marL="1828154" indent="0">
              <a:buNone/>
              <a:defRPr sz="1600" b="1"/>
            </a:lvl5pPr>
            <a:lvl6pPr marL="2285194" indent="0">
              <a:buNone/>
              <a:defRPr sz="1600" b="1"/>
            </a:lvl6pPr>
            <a:lvl7pPr marL="2742233" indent="0">
              <a:buNone/>
              <a:defRPr sz="1600" b="1"/>
            </a:lvl7pPr>
            <a:lvl8pPr marL="3199271" indent="0">
              <a:buNone/>
              <a:defRPr sz="1600" b="1"/>
            </a:lvl8pPr>
            <a:lvl9pPr marL="36563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7" y="2397127"/>
            <a:ext cx="4725988" cy="4357688"/>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792245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22854067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18918712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90" y="301627"/>
            <a:ext cx="3517901" cy="1281113"/>
          </a:xfrm>
        </p:spPr>
        <p:txBody>
          <a:bodyPr anchor="b"/>
          <a:lstStyle>
            <a:lvl1pPr algn="l">
              <a:defRPr sz="2100" b="1"/>
            </a:lvl1pPr>
          </a:lstStyle>
          <a:p>
            <a:r>
              <a:rPr lang="en-US"/>
              <a:t>Click to edit Master title style</a:t>
            </a:r>
            <a:endParaRPr lang="en-GB"/>
          </a:p>
        </p:txBody>
      </p:sp>
      <p:sp>
        <p:nvSpPr>
          <p:cNvPr id="3" name="Content Placeholder 2"/>
          <p:cNvSpPr>
            <a:spLocks noGrp="1"/>
          </p:cNvSpPr>
          <p:nvPr>
            <p:ph idx="1"/>
          </p:nvPr>
        </p:nvSpPr>
        <p:spPr>
          <a:xfrm>
            <a:off x="4181477" y="301625"/>
            <a:ext cx="5976938" cy="6453188"/>
          </a:xfrm>
        </p:spPr>
        <p:txBody>
          <a:bodyPr/>
          <a:lstStyle>
            <a:lvl1pPr>
              <a:defRPr sz="32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90" y="1582740"/>
            <a:ext cx="3517901" cy="5172075"/>
          </a:xfrm>
        </p:spPr>
        <p:txBody>
          <a:bodyPr/>
          <a:lstStyle>
            <a:lvl1pPr marL="0" indent="0">
              <a:buNone/>
              <a:defRPr sz="1400"/>
            </a:lvl1pPr>
            <a:lvl2pPr marL="457040" indent="0">
              <a:buNone/>
              <a:defRPr sz="1300"/>
            </a:lvl2pPr>
            <a:lvl3pPr marL="914077" indent="0">
              <a:buNone/>
              <a:defRPr sz="1000"/>
            </a:lvl3pPr>
            <a:lvl4pPr marL="1371116" indent="0">
              <a:buNone/>
              <a:defRPr sz="900"/>
            </a:lvl4pPr>
            <a:lvl5pPr marL="1828154" indent="0">
              <a:buNone/>
              <a:defRPr sz="900"/>
            </a:lvl5pPr>
            <a:lvl6pPr marL="2285194" indent="0">
              <a:buNone/>
              <a:defRPr sz="900"/>
            </a:lvl6pPr>
            <a:lvl7pPr marL="2742233" indent="0">
              <a:buNone/>
              <a:defRPr sz="900"/>
            </a:lvl7pPr>
            <a:lvl8pPr marL="3199271" indent="0">
              <a:buNone/>
              <a:defRPr sz="900"/>
            </a:lvl8pPr>
            <a:lvl9pPr marL="36563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586805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2" y="5292725"/>
            <a:ext cx="6416675" cy="625475"/>
          </a:xfrm>
        </p:spPr>
        <p:txBody>
          <a:bodyPr anchor="b"/>
          <a:lstStyle>
            <a:lvl1pPr algn="l">
              <a:defRPr sz="2100" b="1"/>
            </a:lvl1pPr>
          </a:lstStyle>
          <a:p>
            <a:r>
              <a:rPr lang="en-US"/>
              <a:t>Click to edit Master title style</a:t>
            </a:r>
            <a:endParaRPr lang="en-GB"/>
          </a:p>
        </p:txBody>
      </p:sp>
      <p:sp>
        <p:nvSpPr>
          <p:cNvPr id="3" name="Picture Placeholder 2"/>
          <p:cNvSpPr>
            <a:spLocks noGrp="1"/>
          </p:cNvSpPr>
          <p:nvPr>
            <p:ph type="pic" idx="1"/>
          </p:nvPr>
        </p:nvSpPr>
        <p:spPr>
          <a:xfrm>
            <a:off x="2095502" y="676275"/>
            <a:ext cx="6416675" cy="4535488"/>
          </a:xfrm>
        </p:spPr>
        <p:txBody>
          <a:bodyPr/>
          <a:lstStyle>
            <a:lvl1pPr marL="0" indent="0">
              <a:buNone/>
              <a:defRPr sz="3200"/>
            </a:lvl1pPr>
            <a:lvl2pPr marL="457040" indent="0">
              <a:buNone/>
              <a:defRPr sz="2900"/>
            </a:lvl2pPr>
            <a:lvl3pPr marL="914077" indent="0">
              <a:buNone/>
              <a:defRPr sz="2400"/>
            </a:lvl3pPr>
            <a:lvl4pPr marL="1371116" indent="0">
              <a:buNone/>
              <a:defRPr sz="2100"/>
            </a:lvl4pPr>
            <a:lvl5pPr marL="1828154" indent="0">
              <a:buNone/>
              <a:defRPr sz="2100"/>
            </a:lvl5pPr>
            <a:lvl6pPr marL="2285194" indent="0">
              <a:buNone/>
              <a:defRPr sz="2100"/>
            </a:lvl6pPr>
            <a:lvl7pPr marL="2742233" indent="0">
              <a:buNone/>
              <a:defRPr sz="2100"/>
            </a:lvl7pPr>
            <a:lvl8pPr marL="3199271" indent="0">
              <a:buNone/>
              <a:defRPr sz="2100"/>
            </a:lvl8pPr>
            <a:lvl9pPr marL="3656309" indent="0">
              <a:buNone/>
              <a:defRPr sz="2100"/>
            </a:lvl9pPr>
          </a:lstStyle>
          <a:p>
            <a:endParaRPr lang="en-GB" dirty="0"/>
          </a:p>
        </p:txBody>
      </p:sp>
      <p:sp>
        <p:nvSpPr>
          <p:cNvPr id="4" name="Text Placeholder 3"/>
          <p:cNvSpPr>
            <a:spLocks noGrp="1"/>
          </p:cNvSpPr>
          <p:nvPr>
            <p:ph type="body" sz="half" idx="2"/>
          </p:nvPr>
        </p:nvSpPr>
        <p:spPr>
          <a:xfrm>
            <a:off x="2095502" y="5918201"/>
            <a:ext cx="6416675" cy="887413"/>
          </a:xfrm>
        </p:spPr>
        <p:txBody>
          <a:bodyPr/>
          <a:lstStyle>
            <a:lvl1pPr marL="0" indent="0">
              <a:buNone/>
              <a:defRPr sz="1400"/>
            </a:lvl1pPr>
            <a:lvl2pPr marL="457040" indent="0">
              <a:buNone/>
              <a:defRPr sz="1300"/>
            </a:lvl2pPr>
            <a:lvl3pPr marL="914077" indent="0">
              <a:buNone/>
              <a:defRPr sz="1000"/>
            </a:lvl3pPr>
            <a:lvl4pPr marL="1371116" indent="0">
              <a:buNone/>
              <a:defRPr sz="900"/>
            </a:lvl4pPr>
            <a:lvl5pPr marL="1828154" indent="0">
              <a:buNone/>
              <a:defRPr sz="900"/>
            </a:lvl5pPr>
            <a:lvl6pPr marL="2285194" indent="0">
              <a:buNone/>
              <a:defRPr sz="900"/>
            </a:lvl6pPr>
            <a:lvl7pPr marL="2742233" indent="0">
              <a:buNone/>
              <a:defRPr sz="900"/>
            </a:lvl7pPr>
            <a:lvl8pPr marL="3199271" indent="0">
              <a:buNone/>
              <a:defRPr sz="900"/>
            </a:lvl8pPr>
            <a:lvl9pPr marL="36563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32867277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15726901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3350" y="303215"/>
            <a:ext cx="2405063" cy="6451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990" y="303215"/>
            <a:ext cx="7065962" cy="645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124BB3-893E-4E7F-90B7-69C6A7DEAD9E}" type="datetimeFigureOut">
              <a:rPr lang="en-GB" smtClean="0"/>
              <a:pPr/>
              <a:t>13/06/2018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15990181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defTabSz="1043056"/>
            <a:endParaRPr lang="en-US" sz="16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55945" y="6806890"/>
            <a:ext cx="1893623" cy="670361"/>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defTabSz="1043056"/>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802005" y="2348895"/>
            <a:ext cx="9089390" cy="1620771"/>
          </a:xfrm>
        </p:spPr>
        <p:txBody>
          <a:bodyPr/>
          <a:lstStyle/>
          <a:p>
            <a:r>
              <a:rPr lang="en-US"/>
              <a:t>Click to edit Master title style</a:t>
            </a:r>
            <a:endParaRPr lang="en-US" dirty="0"/>
          </a:p>
        </p:txBody>
      </p:sp>
      <p:sp>
        <p:nvSpPr>
          <p:cNvPr id="3" name="Subtitle 2"/>
          <p:cNvSpPr>
            <a:spLocks noGrp="1"/>
          </p:cNvSpPr>
          <p:nvPr>
            <p:ph type="subTitle" idx="1"/>
          </p:nvPr>
        </p:nvSpPr>
        <p:spPr>
          <a:xfrm>
            <a:off x="2584239" y="6810264"/>
            <a:ext cx="4990253" cy="336056"/>
          </a:xfrm>
        </p:spPr>
        <p:txBody>
          <a:bodyPr/>
          <a:lstStyle>
            <a:lvl1pPr marL="0" indent="0" algn="ctr">
              <a:buNone/>
              <a:defRPr sz="3700">
                <a:solidFill>
                  <a:schemeClr val="bg1"/>
                </a:solidFill>
                <a:latin typeface="Calibri"/>
                <a:cs typeface="Calibri"/>
                <a:sym typeface="Calibri"/>
              </a:defRPr>
            </a:lvl1pPr>
            <a:lvl2pPr marL="521344" indent="0" algn="ctr">
              <a:buNone/>
              <a:defRPr>
                <a:solidFill>
                  <a:schemeClr val="tx1">
                    <a:tint val="75000"/>
                  </a:schemeClr>
                </a:solidFill>
              </a:defRPr>
            </a:lvl2pPr>
            <a:lvl3pPr marL="1042688" indent="0" algn="ctr">
              <a:buNone/>
              <a:defRPr>
                <a:solidFill>
                  <a:schemeClr val="tx1">
                    <a:tint val="75000"/>
                  </a:schemeClr>
                </a:solidFill>
              </a:defRPr>
            </a:lvl3pPr>
            <a:lvl4pPr marL="1564032" indent="0" algn="ctr">
              <a:buNone/>
              <a:defRPr>
                <a:solidFill>
                  <a:schemeClr val="tx1">
                    <a:tint val="75000"/>
                  </a:schemeClr>
                </a:solidFill>
              </a:defRPr>
            </a:lvl4pPr>
            <a:lvl5pPr marL="2085376" indent="0" algn="ctr">
              <a:buNone/>
              <a:defRPr>
                <a:solidFill>
                  <a:schemeClr val="tx1">
                    <a:tint val="75000"/>
                  </a:schemeClr>
                </a:solidFill>
              </a:defRPr>
            </a:lvl5pPr>
            <a:lvl6pPr marL="2606719" indent="0" algn="ctr">
              <a:buNone/>
              <a:defRPr>
                <a:solidFill>
                  <a:schemeClr val="tx1">
                    <a:tint val="75000"/>
                  </a:schemeClr>
                </a:solidFill>
              </a:defRPr>
            </a:lvl6pPr>
            <a:lvl7pPr marL="3128064" indent="0" algn="ctr">
              <a:buNone/>
              <a:defRPr>
                <a:solidFill>
                  <a:schemeClr val="tx1">
                    <a:tint val="75000"/>
                  </a:schemeClr>
                </a:solidFill>
              </a:defRPr>
            </a:lvl7pPr>
            <a:lvl8pPr marL="3649408" indent="0" algn="ctr">
              <a:buNone/>
              <a:defRPr>
                <a:solidFill>
                  <a:schemeClr val="tx1">
                    <a:tint val="75000"/>
                  </a:schemeClr>
                </a:solidFill>
              </a:defRPr>
            </a:lvl8pPr>
            <a:lvl9pPr marL="4170751"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37604954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9891395" y="7146447"/>
            <a:ext cx="712893" cy="402567"/>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3599211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1"/>
          </p:nvPr>
        </p:nvSpPr>
        <p:spPr>
          <a:xfrm>
            <a:off x="9802286" y="7146447"/>
            <a:ext cx="712893" cy="402567"/>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349587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990" y="1763713"/>
            <a:ext cx="4735512" cy="4991100"/>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22900" y="1763713"/>
            <a:ext cx="4735513" cy="4991100"/>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42607627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670"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435812"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6595806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6713637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344" indent="0">
              <a:buNone/>
              <a:defRPr sz="2300" b="1"/>
            </a:lvl2pPr>
            <a:lvl3pPr marL="1042688" indent="0">
              <a:buNone/>
              <a:defRPr sz="2100" b="1"/>
            </a:lvl3pPr>
            <a:lvl4pPr marL="1564032" indent="0">
              <a:buNone/>
              <a:defRPr sz="1800" b="1"/>
            </a:lvl4pPr>
            <a:lvl5pPr marL="2085376" indent="0">
              <a:buNone/>
              <a:defRPr sz="1800" b="1"/>
            </a:lvl5pPr>
            <a:lvl6pPr marL="2606719" indent="0">
              <a:buNone/>
              <a:defRPr sz="1800" b="1"/>
            </a:lvl6pPr>
            <a:lvl7pPr marL="3128064" indent="0">
              <a:buNone/>
              <a:defRPr sz="1800" b="1"/>
            </a:lvl7pPr>
            <a:lvl8pPr marL="3649408" indent="0">
              <a:buNone/>
              <a:defRPr sz="1800" b="1"/>
            </a:lvl8pPr>
            <a:lvl9pPr marL="4170751"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2" y="1692533"/>
            <a:ext cx="4726631" cy="705367"/>
          </a:xfrm>
        </p:spPr>
        <p:txBody>
          <a:bodyPr anchor="b"/>
          <a:lstStyle>
            <a:lvl1pPr marL="0" indent="0">
              <a:buNone/>
              <a:defRPr sz="2700" b="1"/>
            </a:lvl1pPr>
            <a:lvl2pPr marL="521344" indent="0">
              <a:buNone/>
              <a:defRPr sz="2300" b="1"/>
            </a:lvl2pPr>
            <a:lvl3pPr marL="1042688" indent="0">
              <a:buNone/>
              <a:defRPr sz="2100" b="1"/>
            </a:lvl3pPr>
            <a:lvl4pPr marL="1564032" indent="0">
              <a:buNone/>
              <a:defRPr sz="1800" b="1"/>
            </a:lvl4pPr>
            <a:lvl5pPr marL="2085376" indent="0">
              <a:buNone/>
              <a:defRPr sz="1800" b="1"/>
            </a:lvl5pPr>
            <a:lvl6pPr marL="2606719" indent="0">
              <a:buNone/>
              <a:defRPr sz="1800" b="1"/>
            </a:lvl6pPr>
            <a:lvl7pPr marL="3128064" indent="0">
              <a:buNone/>
              <a:defRPr sz="1800" b="1"/>
            </a:lvl7pPr>
            <a:lvl8pPr marL="3649408" indent="0">
              <a:buNone/>
              <a:defRPr sz="1800" b="1"/>
            </a:lvl8pPr>
            <a:lvl9pPr marL="4170751"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2"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0746927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3091167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4647530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673" y="301050"/>
            <a:ext cx="3518055" cy="1281214"/>
          </a:xfrm>
        </p:spPr>
        <p:txBody>
          <a:bodyPr anchor="b"/>
          <a:lstStyle>
            <a:lvl1pPr algn="l">
              <a:defRPr sz="2300" b="1"/>
            </a:lvl1pPr>
          </a:lstStyle>
          <a:p>
            <a:r>
              <a:rPr lang="en-US"/>
              <a:t>Click to edit Master title style</a:t>
            </a:r>
          </a:p>
        </p:txBody>
      </p:sp>
      <p:sp>
        <p:nvSpPr>
          <p:cNvPr id="3" name="Content Placeholder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4673" y="1582265"/>
            <a:ext cx="3518055" cy="5172114"/>
          </a:xfrm>
        </p:spPr>
        <p:txBody>
          <a:bodyPr/>
          <a:lstStyle>
            <a:lvl1pPr marL="0" indent="0">
              <a:buNone/>
              <a:defRPr sz="1600"/>
            </a:lvl1pPr>
            <a:lvl2pPr marL="521344" indent="0">
              <a:buNone/>
              <a:defRPr sz="1400"/>
            </a:lvl2pPr>
            <a:lvl3pPr marL="1042688" indent="0">
              <a:buNone/>
              <a:defRPr sz="1100"/>
            </a:lvl3pPr>
            <a:lvl4pPr marL="1564032" indent="0">
              <a:buNone/>
              <a:defRPr sz="1000"/>
            </a:lvl4pPr>
            <a:lvl5pPr marL="2085376" indent="0">
              <a:buNone/>
              <a:defRPr sz="1000"/>
            </a:lvl5pPr>
            <a:lvl6pPr marL="2606719" indent="0">
              <a:buNone/>
              <a:defRPr sz="1000"/>
            </a:lvl6pPr>
            <a:lvl7pPr marL="3128064" indent="0">
              <a:buNone/>
              <a:defRPr sz="1000"/>
            </a:lvl7pPr>
            <a:lvl8pPr marL="3649408" indent="0">
              <a:buNone/>
              <a:defRPr sz="1000"/>
            </a:lvl8pPr>
            <a:lvl9pPr marL="4170751"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0928957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981" y="5292884"/>
            <a:ext cx="6416040" cy="624855"/>
          </a:xfrm>
        </p:spPr>
        <p:txBody>
          <a:bodyPr anchor="b"/>
          <a:lstStyle>
            <a:lvl1pPr algn="l">
              <a:defRPr sz="2300" b="1"/>
            </a:lvl1pPr>
          </a:lstStyle>
          <a:p>
            <a:r>
              <a:rPr lang="en-US"/>
              <a:t>Click to edit Master title style</a:t>
            </a:r>
          </a:p>
        </p:txBody>
      </p:sp>
      <p:sp>
        <p:nvSpPr>
          <p:cNvPr id="3" name="Picture Placeholder 2"/>
          <p:cNvSpPr>
            <a:spLocks noGrp="1"/>
          </p:cNvSpPr>
          <p:nvPr>
            <p:ph type="pic" idx="1"/>
          </p:nvPr>
        </p:nvSpPr>
        <p:spPr>
          <a:xfrm>
            <a:off x="2095981" y="675613"/>
            <a:ext cx="6416040" cy="4536758"/>
          </a:xfrm>
        </p:spPr>
        <p:txBody>
          <a:bodyPr rtlCol="0">
            <a:normAutofit/>
          </a:bodyPr>
          <a:lstStyle>
            <a:lvl1pPr marL="0" indent="0">
              <a:buNone/>
              <a:defRPr sz="3700"/>
            </a:lvl1pPr>
            <a:lvl2pPr marL="521344" indent="0">
              <a:buNone/>
              <a:defRPr sz="3200"/>
            </a:lvl2pPr>
            <a:lvl3pPr marL="1042688" indent="0">
              <a:buNone/>
              <a:defRPr sz="2700"/>
            </a:lvl3pPr>
            <a:lvl4pPr marL="1564032" indent="0">
              <a:buNone/>
              <a:defRPr sz="2300"/>
            </a:lvl4pPr>
            <a:lvl5pPr marL="2085376" indent="0">
              <a:buNone/>
              <a:defRPr sz="2300"/>
            </a:lvl5pPr>
            <a:lvl6pPr marL="2606719" indent="0">
              <a:buNone/>
              <a:defRPr sz="2300"/>
            </a:lvl6pPr>
            <a:lvl7pPr marL="3128064" indent="0">
              <a:buNone/>
              <a:defRPr sz="2300"/>
            </a:lvl7pPr>
            <a:lvl8pPr marL="3649408" indent="0">
              <a:buNone/>
              <a:defRPr sz="2300"/>
            </a:lvl8pPr>
            <a:lvl9pPr marL="4170751" indent="0">
              <a:buNone/>
              <a:defRPr sz="2300"/>
            </a:lvl9pPr>
          </a:lstStyle>
          <a:p>
            <a:pPr lvl="0"/>
            <a:r>
              <a:rPr lang="en-US" noProof="0"/>
              <a:t>Click icon to add picture</a:t>
            </a:r>
          </a:p>
        </p:txBody>
      </p:sp>
      <p:sp>
        <p:nvSpPr>
          <p:cNvPr id="4" name="Text Placeholder 3"/>
          <p:cNvSpPr>
            <a:spLocks noGrp="1"/>
          </p:cNvSpPr>
          <p:nvPr>
            <p:ph type="body" sz="half" idx="2"/>
          </p:nvPr>
        </p:nvSpPr>
        <p:spPr>
          <a:xfrm>
            <a:off x="2095981" y="5917739"/>
            <a:ext cx="6416040" cy="887398"/>
          </a:xfrm>
        </p:spPr>
        <p:txBody>
          <a:bodyPr/>
          <a:lstStyle>
            <a:lvl1pPr marL="0" indent="0">
              <a:buNone/>
              <a:defRPr sz="1600"/>
            </a:lvl1pPr>
            <a:lvl2pPr marL="521344" indent="0">
              <a:buNone/>
              <a:defRPr sz="1400"/>
            </a:lvl2pPr>
            <a:lvl3pPr marL="1042688" indent="0">
              <a:buNone/>
              <a:defRPr sz="1100"/>
            </a:lvl3pPr>
            <a:lvl4pPr marL="1564032" indent="0">
              <a:buNone/>
              <a:defRPr sz="1000"/>
            </a:lvl4pPr>
            <a:lvl5pPr marL="2085376" indent="0">
              <a:buNone/>
              <a:defRPr sz="1000"/>
            </a:lvl5pPr>
            <a:lvl6pPr marL="2606719" indent="0">
              <a:buNone/>
              <a:defRPr sz="1000"/>
            </a:lvl6pPr>
            <a:lvl7pPr marL="3128064" indent="0">
              <a:buNone/>
              <a:defRPr sz="1000"/>
            </a:lvl7pPr>
            <a:lvl8pPr marL="3649408" indent="0">
              <a:buNone/>
              <a:defRPr sz="1000"/>
            </a:lvl8pPr>
            <a:lvl9pPr marL="4170751"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2937678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6063306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344" indent="0">
              <a:buNone/>
              <a:defRPr sz="2300" b="1"/>
            </a:lvl2pPr>
            <a:lvl3pPr marL="1042688" indent="0">
              <a:buNone/>
              <a:defRPr sz="2100" b="1"/>
            </a:lvl3pPr>
            <a:lvl4pPr marL="1564032" indent="0">
              <a:buNone/>
              <a:defRPr sz="1800" b="1"/>
            </a:lvl4pPr>
            <a:lvl5pPr marL="2085376" indent="0">
              <a:buNone/>
              <a:defRPr sz="1800" b="1"/>
            </a:lvl5pPr>
            <a:lvl6pPr marL="2606719" indent="0">
              <a:buNone/>
              <a:defRPr sz="1800" b="1"/>
            </a:lvl6pPr>
            <a:lvl7pPr marL="3128064" indent="0">
              <a:buNone/>
              <a:defRPr sz="1800" b="1"/>
            </a:lvl7pPr>
            <a:lvl8pPr marL="3649408" indent="0">
              <a:buNone/>
              <a:defRPr sz="1800" b="1"/>
            </a:lvl8pPr>
            <a:lvl9pPr marL="4170751"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2" y="1692533"/>
            <a:ext cx="4726631" cy="705367"/>
          </a:xfrm>
        </p:spPr>
        <p:txBody>
          <a:bodyPr anchor="b"/>
          <a:lstStyle>
            <a:lvl1pPr marL="0" indent="0">
              <a:buNone/>
              <a:defRPr sz="2700" b="1"/>
            </a:lvl1pPr>
            <a:lvl2pPr marL="521344" indent="0">
              <a:buNone/>
              <a:defRPr sz="2300" b="1"/>
            </a:lvl2pPr>
            <a:lvl3pPr marL="1042688" indent="0">
              <a:buNone/>
              <a:defRPr sz="2100" b="1"/>
            </a:lvl3pPr>
            <a:lvl4pPr marL="1564032" indent="0">
              <a:buNone/>
              <a:defRPr sz="1800" b="1"/>
            </a:lvl4pPr>
            <a:lvl5pPr marL="2085376" indent="0">
              <a:buNone/>
              <a:defRPr sz="1800" b="1"/>
            </a:lvl5pPr>
            <a:lvl6pPr marL="2606719" indent="0">
              <a:buNone/>
              <a:defRPr sz="1800" b="1"/>
            </a:lvl6pPr>
            <a:lvl7pPr marL="3128064" indent="0">
              <a:buNone/>
              <a:defRPr sz="1800" b="1"/>
            </a:lvl7pPr>
            <a:lvl8pPr marL="3649408" indent="0">
              <a:buNone/>
              <a:defRPr sz="1800" b="1"/>
            </a:lvl8pPr>
            <a:lvl9pPr marL="4170751"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2"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1586203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5" y="302804"/>
            <a:ext cx="2406015" cy="645157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670" y="302804"/>
            <a:ext cx="7039822" cy="64515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116485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90" y="1692277"/>
            <a:ext cx="4724400" cy="704850"/>
          </a:xfrm>
        </p:spPr>
        <p:txBody>
          <a:bodyPr anchor="b"/>
          <a:lstStyle>
            <a:lvl1pPr marL="0" indent="0">
              <a:buNone/>
              <a:defRPr sz="2400" b="1"/>
            </a:lvl1pPr>
            <a:lvl2pPr marL="457040" indent="0">
              <a:buNone/>
              <a:defRPr sz="2100" b="1"/>
            </a:lvl2pPr>
            <a:lvl3pPr marL="914077" indent="0">
              <a:buNone/>
              <a:defRPr sz="1800" b="1"/>
            </a:lvl3pPr>
            <a:lvl4pPr marL="1371116" indent="0">
              <a:buNone/>
              <a:defRPr sz="1600" b="1"/>
            </a:lvl4pPr>
            <a:lvl5pPr marL="1828154" indent="0">
              <a:buNone/>
              <a:defRPr sz="1600" b="1"/>
            </a:lvl5pPr>
            <a:lvl6pPr marL="2285194" indent="0">
              <a:buNone/>
              <a:defRPr sz="1600" b="1"/>
            </a:lvl6pPr>
            <a:lvl7pPr marL="2742233" indent="0">
              <a:buNone/>
              <a:defRPr sz="1600" b="1"/>
            </a:lvl7pPr>
            <a:lvl8pPr marL="3199271" indent="0">
              <a:buNone/>
              <a:defRPr sz="1600" b="1"/>
            </a:lvl8pPr>
            <a:lvl9pPr marL="3656309"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90" y="2397127"/>
            <a:ext cx="4724400" cy="4357688"/>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7" y="1692277"/>
            <a:ext cx="4725988" cy="704850"/>
          </a:xfrm>
        </p:spPr>
        <p:txBody>
          <a:bodyPr anchor="b"/>
          <a:lstStyle>
            <a:lvl1pPr marL="0" indent="0">
              <a:buNone/>
              <a:defRPr sz="2400" b="1"/>
            </a:lvl1pPr>
            <a:lvl2pPr marL="457040" indent="0">
              <a:buNone/>
              <a:defRPr sz="2100" b="1"/>
            </a:lvl2pPr>
            <a:lvl3pPr marL="914077" indent="0">
              <a:buNone/>
              <a:defRPr sz="1800" b="1"/>
            </a:lvl3pPr>
            <a:lvl4pPr marL="1371116" indent="0">
              <a:buNone/>
              <a:defRPr sz="1600" b="1"/>
            </a:lvl4pPr>
            <a:lvl5pPr marL="1828154" indent="0">
              <a:buNone/>
              <a:defRPr sz="1600" b="1"/>
            </a:lvl5pPr>
            <a:lvl6pPr marL="2285194" indent="0">
              <a:buNone/>
              <a:defRPr sz="1600" b="1"/>
            </a:lvl6pPr>
            <a:lvl7pPr marL="2742233" indent="0">
              <a:buNone/>
              <a:defRPr sz="1600" b="1"/>
            </a:lvl7pPr>
            <a:lvl8pPr marL="3199271" indent="0">
              <a:buNone/>
              <a:defRPr sz="1600" b="1"/>
            </a:lvl8pPr>
            <a:lvl9pPr marL="36563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7" y="2397127"/>
            <a:ext cx="4725988" cy="4357688"/>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24868785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0" y="0"/>
            <a:ext cx="10693400" cy="1081298"/>
          </a:xfrm>
        </p:spPr>
        <p:txBody>
          <a:bodyPr/>
          <a:lstStyle/>
          <a:p>
            <a:r>
              <a:rPr lang="en-US"/>
              <a:t>Click to edit Master title style</a:t>
            </a:r>
            <a:endParaRPr lang="en-GB"/>
          </a:p>
        </p:txBody>
      </p:sp>
    </p:spTree>
    <p:extLst>
      <p:ext uri="{BB962C8B-B14F-4D97-AF65-F5344CB8AC3E}">
        <p14:creationId xmlns:p14="http://schemas.microsoft.com/office/powerpoint/2010/main" val="890938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1682850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55651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90" y="301627"/>
            <a:ext cx="3517901" cy="1281113"/>
          </a:xfrm>
        </p:spPr>
        <p:txBody>
          <a:bodyPr anchor="b"/>
          <a:lstStyle>
            <a:lvl1pPr algn="l">
              <a:defRPr sz="2100" b="1"/>
            </a:lvl1pPr>
          </a:lstStyle>
          <a:p>
            <a:r>
              <a:rPr lang="en-US"/>
              <a:t>Click to edit Master title style</a:t>
            </a:r>
            <a:endParaRPr lang="en-GB"/>
          </a:p>
        </p:txBody>
      </p:sp>
      <p:sp>
        <p:nvSpPr>
          <p:cNvPr id="3" name="Content Placeholder 2"/>
          <p:cNvSpPr>
            <a:spLocks noGrp="1"/>
          </p:cNvSpPr>
          <p:nvPr>
            <p:ph idx="1"/>
          </p:nvPr>
        </p:nvSpPr>
        <p:spPr>
          <a:xfrm>
            <a:off x="4181477" y="301625"/>
            <a:ext cx="5976938" cy="6453188"/>
          </a:xfrm>
        </p:spPr>
        <p:txBody>
          <a:bodyPr/>
          <a:lstStyle>
            <a:lvl1pPr>
              <a:defRPr sz="32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90" y="1582740"/>
            <a:ext cx="3517901" cy="5172075"/>
          </a:xfrm>
        </p:spPr>
        <p:txBody>
          <a:bodyPr/>
          <a:lstStyle>
            <a:lvl1pPr marL="0" indent="0">
              <a:buNone/>
              <a:defRPr sz="1400"/>
            </a:lvl1pPr>
            <a:lvl2pPr marL="457040" indent="0">
              <a:buNone/>
              <a:defRPr sz="1300"/>
            </a:lvl2pPr>
            <a:lvl3pPr marL="914077" indent="0">
              <a:buNone/>
              <a:defRPr sz="1000"/>
            </a:lvl3pPr>
            <a:lvl4pPr marL="1371116" indent="0">
              <a:buNone/>
              <a:defRPr sz="900"/>
            </a:lvl4pPr>
            <a:lvl5pPr marL="1828154" indent="0">
              <a:buNone/>
              <a:defRPr sz="900"/>
            </a:lvl5pPr>
            <a:lvl6pPr marL="2285194" indent="0">
              <a:buNone/>
              <a:defRPr sz="900"/>
            </a:lvl6pPr>
            <a:lvl7pPr marL="2742233" indent="0">
              <a:buNone/>
              <a:defRPr sz="900"/>
            </a:lvl7pPr>
            <a:lvl8pPr marL="3199271" indent="0">
              <a:buNone/>
              <a:defRPr sz="900"/>
            </a:lvl8pPr>
            <a:lvl9pPr marL="36563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2594489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2" y="5292725"/>
            <a:ext cx="6416675" cy="625475"/>
          </a:xfrm>
        </p:spPr>
        <p:txBody>
          <a:bodyPr anchor="b"/>
          <a:lstStyle>
            <a:lvl1pPr algn="l">
              <a:defRPr sz="2100" b="1"/>
            </a:lvl1pPr>
          </a:lstStyle>
          <a:p>
            <a:r>
              <a:rPr lang="en-US"/>
              <a:t>Click to edit Master title style</a:t>
            </a:r>
            <a:endParaRPr lang="en-GB"/>
          </a:p>
        </p:txBody>
      </p:sp>
      <p:sp>
        <p:nvSpPr>
          <p:cNvPr id="3" name="Picture Placeholder 2"/>
          <p:cNvSpPr>
            <a:spLocks noGrp="1"/>
          </p:cNvSpPr>
          <p:nvPr>
            <p:ph type="pic" idx="1"/>
          </p:nvPr>
        </p:nvSpPr>
        <p:spPr>
          <a:xfrm>
            <a:off x="2095502" y="676275"/>
            <a:ext cx="6416675" cy="4535488"/>
          </a:xfrm>
        </p:spPr>
        <p:txBody>
          <a:bodyPr/>
          <a:lstStyle>
            <a:lvl1pPr marL="0" indent="0">
              <a:buNone/>
              <a:defRPr sz="3200"/>
            </a:lvl1pPr>
            <a:lvl2pPr marL="457040" indent="0">
              <a:buNone/>
              <a:defRPr sz="2900"/>
            </a:lvl2pPr>
            <a:lvl3pPr marL="914077" indent="0">
              <a:buNone/>
              <a:defRPr sz="2400"/>
            </a:lvl3pPr>
            <a:lvl4pPr marL="1371116" indent="0">
              <a:buNone/>
              <a:defRPr sz="2100"/>
            </a:lvl4pPr>
            <a:lvl5pPr marL="1828154" indent="0">
              <a:buNone/>
              <a:defRPr sz="2100"/>
            </a:lvl5pPr>
            <a:lvl6pPr marL="2285194" indent="0">
              <a:buNone/>
              <a:defRPr sz="2100"/>
            </a:lvl6pPr>
            <a:lvl7pPr marL="2742233" indent="0">
              <a:buNone/>
              <a:defRPr sz="2100"/>
            </a:lvl7pPr>
            <a:lvl8pPr marL="3199271" indent="0">
              <a:buNone/>
              <a:defRPr sz="2100"/>
            </a:lvl8pPr>
            <a:lvl9pPr marL="3656309" indent="0">
              <a:buNone/>
              <a:defRPr sz="2100"/>
            </a:lvl9pPr>
          </a:lstStyle>
          <a:p>
            <a:endParaRPr lang="en-GB" dirty="0"/>
          </a:p>
        </p:txBody>
      </p:sp>
      <p:sp>
        <p:nvSpPr>
          <p:cNvPr id="4" name="Text Placeholder 3"/>
          <p:cNvSpPr>
            <a:spLocks noGrp="1"/>
          </p:cNvSpPr>
          <p:nvPr>
            <p:ph type="body" sz="half" idx="2"/>
          </p:nvPr>
        </p:nvSpPr>
        <p:spPr>
          <a:xfrm>
            <a:off x="2095502" y="5918201"/>
            <a:ext cx="6416675" cy="887413"/>
          </a:xfrm>
        </p:spPr>
        <p:txBody>
          <a:bodyPr/>
          <a:lstStyle>
            <a:lvl1pPr marL="0" indent="0">
              <a:buNone/>
              <a:defRPr sz="1400"/>
            </a:lvl1pPr>
            <a:lvl2pPr marL="457040" indent="0">
              <a:buNone/>
              <a:defRPr sz="1300"/>
            </a:lvl2pPr>
            <a:lvl3pPr marL="914077" indent="0">
              <a:buNone/>
              <a:defRPr sz="1000"/>
            </a:lvl3pPr>
            <a:lvl4pPr marL="1371116" indent="0">
              <a:buNone/>
              <a:defRPr sz="900"/>
            </a:lvl4pPr>
            <a:lvl5pPr marL="1828154" indent="0">
              <a:buNone/>
              <a:defRPr sz="900"/>
            </a:lvl5pPr>
            <a:lvl6pPr marL="2285194" indent="0">
              <a:buNone/>
              <a:defRPr sz="900"/>
            </a:lvl6pPr>
            <a:lvl7pPr marL="2742233" indent="0">
              <a:buNone/>
              <a:defRPr sz="900"/>
            </a:lvl7pPr>
            <a:lvl8pPr marL="3199271" indent="0">
              <a:buNone/>
              <a:defRPr sz="900"/>
            </a:lvl8pPr>
            <a:lvl9pPr marL="36563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AF3B53-45D4-4F6B-954C-F062FEA4DB91}" type="datetimeFigureOut">
              <a:rPr lang="en-GB" smtClean="0"/>
              <a:pPr/>
              <a:t>13/06/2018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193910F-D22E-4820-91F6-AFD75ADC2E97}" type="slidenum">
              <a:rPr lang="en-GB" smtClean="0"/>
              <a:pPr/>
              <a:t>‹#›</a:t>
            </a:fld>
            <a:endParaRPr lang="en-GB" dirty="0"/>
          </a:p>
        </p:txBody>
      </p:sp>
    </p:spTree>
    <p:extLst>
      <p:ext uri="{BB962C8B-B14F-4D97-AF65-F5344CB8AC3E}">
        <p14:creationId xmlns:p14="http://schemas.microsoft.com/office/powerpoint/2010/main" val="1684403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6" Type="http://schemas.openxmlformats.org/officeDocument/2006/relationships/image" Target="../media/image3.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heme" Target="../theme/theme4.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90" y="303215"/>
            <a:ext cx="9623425" cy="1260475"/>
          </a:xfrm>
          <a:prstGeom prst="rect">
            <a:avLst/>
          </a:prstGeom>
        </p:spPr>
        <p:txBody>
          <a:bodyPr vert="horz" lIns="91408" tIns="45704" rIns="91408" bIns="45704"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990" y="1763713"/>
            <a:ext cx="9623425" cy="4991100"/>
          </a:xfrm>
          <a:prstGeom prst="rect">
            <a:avLst/>
          </a:prstGeom>
        </p:spPr>
        <p:txBody>
          <a:bodyPr vert="horz" lIns="91408" tIns="45704" rIns="91408" bIns="4570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988" y="7008815"/>
            <a:ext cx="2495550" cy="401637"/>
          </a:xfrm>
          <a:prstGeom prst="rect">
            <a:avLst/>
          </a:prstGeom>
        </p:spPr>
        <p:txBody>
          <a:bodyPr vert="horz" lIns="91408" tIns="45704" rIns="91408" bIns="45704" rtlCol="0" anchor="ctr"/>
          <a:lstStyle>
            <a:lvl1pPr algn="l">
              <a:defRPr sz="1300">
                <a:solidFill>
                  <a:schemeClr val="tx1">
                    <a:tint val="75000"/>
                  </a:schemeClr>
                </a:solidFill>
              </a:defRPr>
            </a:lvl1pPr>
          </a:lstStyle>
          <a:p>
            <a:fld id="{4FAF3B53-45D4-4F6B-954C-F062FEA4DB91}" type="datetimeFigureOut">
              <a:rPr lang="en-GB" smtClean="0"/>
              <a:pPr/>
              <a:t>13/06/2018</a:t>
            </a:fld>
            <a:endParaRPr lang="en-GB" dirty="0"/>
          </a:p>
        </p:txBody>
      </p:sp>
      <p:sp>
        <p:nvSpPr>
          <p:cNvPr id="5" name="Footer Placeholder 4"/>
          <p:cNvSpPr>
            <a:spLocks noGrp="1"/>
          </p:cNvSpPr>
          <p:nvPr>
            <p:ph type="ftr" sz="quarter" idx="3"/>
          </p:nvPr>
        </p:nvSpPr>
        <p:spPr>
          <a:xfrm>
            <a:off x="3652840" y="7008815"/>
            <a:ext cx="3387725" cy="401637"/>
          </a:xfrm>
          <a:prstGeom prst="rect">
            <a:avLst/>
          </a:prstGeom>
        </p:spPr>
        <p:txBody>
          <a:bodyPr vert="horz" lIns="91408" tIns="45704" rIns="91408" bIns="45704" rtlCol="0" anchor="ctr"/>
          <a:lstStyle>
            <a:lvl1pPr algn="ctr">
              <a:defRPr sz="13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7662863" y="7008815"/>
            <a:ext cx="2495550" cy="401637"/>
          </a:xfrm>
          <a:prstGeom prst="rect">
            <a:avLst/>
          </a:prstGeom>
        </p:spPr>
        <p:txBody>
          <a:bodyPr vert="horz" lIns="91408" tIns="45704" rIns="91408" bIns="45704" rtlCol="0" anchor="ctr"/>
          <a:lstStyle>
            <a:lvl1pPr algn="r">
              <a:defRPr sz="1300">
                <a:solidFill>
                  <a:schemeClr val="tx1">
                    <a:tint val="75000"/>
                  </a:schemeClr>
                </a:solidFill>
              </a:defRPr>
            </a:lvl1pPr>
          </a:lstStyle>
          <a:p>
            <a:fld id="{4193910F-D22E-4820-91F6-AFD75ADC2E97}" type="slidenum">
              <a:rPr lang="en-GB" smtClean="0"/>
              <a:pPr/>
              <a:t>‹#›</a:t>
            </a:fld>
            <a:endParaRPr lang="en-GB" dirty="0"/>
          </a:p>
        </p:txBody>
      </p:sp>
      <p:pic>
        <p:nvPicPr>
          <p:cNvPr id="7" name="Content Placeholder 3"/>
          <p:cNvPicPr>
            <a:picLocks noGrp="1" noChangeAspect="1"/>
          </p:cNvPicPr>
          <p:nvPr/>
        </p:nvPicPr>
        <p:blipFill>
          <a:blip r:embed="rId14" cstate="print">
            <a:extLst>
              <a:ext uri="{28A0092B-C50C-407E-A947-70E740481C1C}">
                <a14:useLocalDpi xmlns:a14="http://schemas.microsoft.com/office/drawing/2010/main" val="0"/>
              </a:ext>
            </a:extLst>
          </a:blip>
          <a:srcRect t="85757"/>
          <a:stretch>
            <a:fillRect/>
          </a:stretch>
        </p:blipFill>
        <p:spPr bwMode="auto">
          <a:xfrm>
            <a:off x="0" y="6419522"/>
            <a:ext cx="10693400" cy="1141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369984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ctr" defTabSz="914077" rtl="0" eaLnBrk="1" latinLnBrk="0" hangingPunct="1">
        <a:spcBef>
          <a:spcPct val="0"/>
        </a:spcBef>
        <a:buNone/>
        <a:defRPr sz="4400" kern="1200">
          <a:solidFill>
            <a:schemeClr val="tx1"/>
          </a:solidFill>
          <a:latin typeface="+mj-lt"/>
          <a:ea typeface="+mj-ea"/>
          <a:cs typeface="+mj-cs"/>
        </a:defRPr>
      </a:lvl1pPr>
    </p:titleStyle>
    <p:bodyStyle>
      <a:lvl1pPr marL="342779" indent="-342779" algn="l" defTabSz="91407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88" indent="-285650" algn="l" defTabSz="914077"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2pPr>
      <a:lvl3pPr marL="1142597" indent="-228520" algn="l" defTabSz="9140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634"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4pPr>
      <a:lvl5pPr marL="2056674"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5pPr>
      <a:lvl6pPr marL="2513713"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2970751"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427791"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3884828"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914077" rtl="0" eaLnBrk="1" latinLnBrk="0" hangingPunct="1">
        <a:defRPr sz="1800" kern="1200">
          <a:solidFill>
            <a:schemeClr val="tx1"/>
          </a:solidFill>
          <a:latin typeface="+mn-lt"/>
          <a:ea typeface="+mn-ea"/>
          <a:cs typeface="+mn-cs"/>
        </a:defRPr>
      </a:lvl1pPr>
      <a:lvl2pPr marL="457040" algn="l" defTabSz="914077" rtl="0" eaLnBrk="1" latinLnBrk="0" hangingPunct="1">
        <a:defRPr sz="1800" kern="1200">
          <a:solidFill>
            <a:schemeClr val="tx1"/>
          </a:solidFill>
          <a:latin typeface="+mn-lt"/>
          <a:ea typeface="+mn-ea"/>
          <a:cs typeface="+mn-cs"/>
        </a:defRPr>
      </a:lvl2pPr>
      <a:lvl3pPr marL="914077" algn="l" defTabSz="914077" rtl="0" eaLnBrk="1" latinLnBrk="0" hangingPunct="1">
        <a:defRPr sz="1800" kern="1200">
          <a:solidFill>
            <a:schemeClr val="tx1"/>
          </a:solidFill>
          <a:latin typeface="+mn-lt"/>
          <a:ea typeface="+mn-ea"/>
          <a:cs typeface="+mn-cs"/>
        </a:defRPr>
      </a:lvl3pPr>
      <a:lvl4pPr marL="1371116" algn="l" defTabSz="914077" rtl="0" eaLnBrk="1" latinLnBrk="0" hangingPunct="1">
        <a:defRPr sz="1800" kern="1200">
          <a:solidFill>
            <a:schemeClr val="tx1"/>
          </a:solidFill>
          <a:latin typeface="+mn-lt"/>
          <a:ea typeface="+mn-ea"/>
          <a:cs typeface="+mn-cs"/>
        </a:defRPr>
      </a:lvl4pPr>
      <a:lvl5pPr marL="1828154" algn="l" defTabSz="914077" rtl="0" eaLnBrk="1" latinLnBrk="0" hangingPunct="1">
        <a:defRPr sz="1800" kern="1200">
          <a:solidFill>
            <a:schemeClr val="tx1"/>
          </a:solidFill>
          <a:latin typeface="+mn-lt"/>
          <a:ea typeface="+mn-ea"/>
          <a:cs typeface="+mn-cs"/>
        </a:defRPr>
      </a:lvl5pPr>
      <a:lvl6pPr marL="2285194" algn="l" defTabSz="914077" rtl="0" eaLnBrk="1" latinLnBrk="0" hangingPunct="1">
        <a:defRPr sz="1800" kern="1200">
          <a:solidFill>
            <a:schemeClr val="tx1"/>
          </a:solidFill>
          <a:latin typeface="+mn-lt"/>
          <a:ea typeface="+mn-ea"/>
          <a:cs typeface="+mn-cs"/>
        </a:defRPr>
      </a:lvl6pPr>
      <a:lvl7pPr marL="2742233" algn="l" defTabSz="914077" rtl="0" eaLnBrk="1" latinLnBrk="0" hangingPunct="1">
        <a:defRPr sz="1800" kern="1200">
          <a:solidFill>
            <a:schemeClr val="tx1"/>
          </a:solidFill>
          <a:latin typeface="+mn-lt"/>
          <a:ea typeface="+mn-ea"/>
          <a:cs typeface="+mn-cs"/>
        </a:defRPr>
      </a:lvl7pPr>
      <a:lvl8pPr marL="3199271" algn="l" defTabSz="914077" rtl="0" eaLnBrk="1" latinLnBrk="0" hangingPunct="1">
        <a:defRPr sz="1800" kern="1200">
          <a:solidFill>
            <a:schemeClr val="tx1"/>
          </a:solidFill>
          <a:latin typeface="+mn-lt"/>
          <a:ea typeface="+mn-ea"/>
          <a:cs typeface="+mn-cs"/>
        </a:defRPr>
      </a:lvl8pPr>
      <a:lvl9pPr marL="3656309" algn="l" defTabSz="9140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34670" y="302802"/>
            <a:ext cx="9624060" cy="126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69" tIns="52135" rIns="104269" bIns="52135"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534670" y="1764295"/>
            <a:ext cx="9624060" cy="4990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69" tIns="52135" rIns="104269" bIns="5213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495127" y="7008173"/>
            <a:ext cx="5435812" cy="402567"/>
          </a:xfrm>
          <a:prstGeom prst="rect">
            <a:avLst/>
          </a:prstGeom>
        </p:spPr>
        <p:txBody>
          <a:bodyPr vert="horz" wrap="square" lIns="104269" tIns="52135" rIns="104269" bIns="52135" numCol="1" anchor="ctr" anchorCtr="0" compatLnSpc="1">
            <a:prstTxWarp prst="textNoShape">
              <a:avLst/>
            </a:prstTxWarp>
          </a:bodyPr>
          <a:lstStyle>
            <a:lvl1pPr algn="ctr">
              <a:defRPr sz="1400">
                <a:solidFill>
                  <a:srgbClr val="898989"/>
                </a:solidFill>
              </a:defRPr>
            </a:lvl1pPr>
          </a:lstStyle>
          <a:p>
            <a:pPr>
              <a:defRPr/>
            </a:pPr>
            <a:r>
              <a:rPr lang="en-US" dirty="0"/>
              <a:t>Rapid Response Teams Training</a:t>
            </a:r>
          </a:p>
        </p:txBody>
      </p:sp>
      <p:sp>
        <p:nvSpPr>
          <p:cNvPr id="6" name="Slide Number Placeholder 5"/>
          <p:cNvSpPr>
            <a:spLocks noGrp="1"/>
          </p:cNvSpPr>
          <p:nvPr>
            <p:ph type="sldNum" sz="quarter" idx="4"/>
          </p:nvPr>
        </p:nvSpPr>
        <p:spPr>
          <a:xfrm>
            <a:off x="9943377" y="7146447"/>
            <a:ext cx="712893" cy="402567"/>
          </a:xfrm>
          <a:prstGeom prst="rect">
            <a:avLst/>
          </a:prstGeom>
        </p:spPr>
        <p:txBody>
          <a:bodyPr vert="horz" wrap="square" lIns="104269" tIns="52135" rIns="104269" bIns="52135" numCol="1" anchor="ctr" anchorCtr="0" compatLnSpc="1">
            <a:prstTxWarp prst="textNoShape">
              <a:avLst/>
            </a:prstTxWarp>
          </a:bodyPr>
          <a:lstStyle>
            <a:lvl1pPr algn="r">
              <a:defRPr sz="1400">
                <a:solidFill>
                  <a:srgbClr val="898989"/>
                </a:solidFill>
              </a:defRPr>
            </a:lvl1pPr>
          </a:lstStyle>
          <a:p>
            <a:fld id="{264479D6-E1AD-4E5B-A4F8-2E59461ED891}" type="slidenum">
              <a:rPr lang="en-US"/>
              <a:pPr/>
              <a:t>‹#›</a:t>
            </a:fld>
            <a:endParaRPr lang="en-US" dirty="0"/>
          </a:p>
        </p:txBody>
      </p:sp>
      <p:sp>
        <p:nvSpPr>
          <p:cNvPr id="7" name="Subtitle 2"/>
          <p:cNvSpPr txBox="1">
            <a:spLocks/>
          </p:cNvSpPr>
          <p:nvPr userDrawn="1"/>
        </p:nvSpPr>
        <p:spPr>
          <a:xfrm>
            <a:off x="2584240" y="6810388"/>
            <a:ext cx="4990253" cy="336056"/>
          </a:xfrm>
          <a:prstGeom prst="rect">
            <a:avLst/>
          </a:prstGeom>
        </p:spPr>
        <p:txBody>
          <a:bodyPr lIns="104269" tIns="52135" rIns="104269" bIns="52135"/>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600" dirty="0">
                <a:solidFill>
                  <a:srgbClr val="FFFFFF"/>
                </a:solidFill>
                <a:ea typeface="Calibri"/>
              </a:rPr>
              <a:t>Rapid Response Teams Training</a:t>
            </a:r>
          </a:p>
        </p:txBody>
      </p:sp>
      <p:sp>
        <p:nvSpPr>
          <p:cNvPr id="1031"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600" dirty="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10158730" y="7146447"/>
            <a:ext cx="712893" cy="402567"/>
          </a:xfrm>
          <a:prstGeom prst="rect">
            <a:avLst/>
          </a:prstGeom>
        </p:spPr>
        <p:txBody>
          <a:bodyPr lIns="104269" tIns="52135" rIns="104269" bIns="52135"/>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800">
                <a:solidFill>
                  <a:schemeClr val="bg1"/>
                </a:solidFill>
              </a:rPr>
              <a:pPr eaLnBrk="1" hangingPunct="1"/>
              <a:t>‹#›</a:t>
            </a:fld>
            <a:endParaRPr lang="en-US" sz="1800" dirty="0">
              <a:solidFill>
                <a:schemeClr val="bg1"/>
              </a:solidFill>
            </a:endParaRPr>
          </a:p>
        </p:txBody>
      </p:sp>
      <p:grpSp>
        <p:nvGrpSpPr>
          <p:cNvPr id="1033" name="Group 147"/>
          <p:cNvGrpSpPr>
            <a:grpSpLocks noChangeAspect="1"/>
          </p:cNvGrpSpPr>
          <p:nvPr userDrawn="1"/>
        </p:nvGrpSpPr>
        <p:grpSpPr bwMode="auto">
          <a:xfrm>
            <a:off x="155945" y="6806890"/>
            <a:ext cx="1893623" cy="670361"/>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dirty="0">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406017" y="7142945"/>
            <a:ext cx="3390932" cy="320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69" tIns="52135" rIns="104269" bIns="52135">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400" dirty="0">
                <a:solidFill>
                  <a:schemeClr val="bg1"/>
                </a:solidFill>
                <a:latin typeface="Arial Narrow" pitchFamily="34" charset="0"/>
              </a:rPr>
              <a:t>Formation des Équipes d’Intervention Rapide</a:t>
            </a:r>
            <a:endParaRPr lang="en-GB" sz="1400" dirty="0">
              <a:solidFill>
                <a:schemeClr val="bg1"/>
              </a:solidFill>
              <a:latin typeface="Arial Narrow" pitchFamily="34" charset="0"/>
            </a:endParaRPr>
          </a:p>
        </p:txBody>
      </p:sp>
    </p:spTree>
    <p:extLst>
      <p:ext uri="{BB962C8B-B14F-4D97-AF65-F5344CB8AC3E}">
        <p14:creationId xmlns:p14="http://schemas.microsoft.com/office/powerpoint/2010/main" val="231386648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ctr" rtl="0" eaLnBrk="0" fontAlgn="base" hangingPunct="0">
        <a:spcBef>
          <a:spcPct val="0"/>
        </a:spcBef>
        <a:spcAft>
          <a:spcPct val="0"/>
        </a:spcAft>
        <a:defRPr sz="50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5000">
          <a:solidFill>
            <a:srgbClr val="632523"/>
          </a:solidFill>
          <a:latin typeface="Arial" charset="0"/>
          <a:cs typeface="Arial" charset="0"/>
        </a:defRPr>
      </a:lvl2pPr>
      <a:lvl3pPr algn="ctr" rtl="0" eaLnBrk="0" fontAlgn="base" hangingPunct="0">
        <a:spcBef>
          <a:spcPct val="0"/>
        </a:spcBef>
        <a:spcAft>
          <a:spcPct val="0"/>
        </a:spcAft>
        <a:defRPr sz="5000">
          <a:solidFill>
            <a:srgbClr val="632523"/>
          </a:solidFill>
          <a:latin typeface="Arial" charset="0"/>
          <a:cs typeface="Arial" charset="0"/>
        </a:defRPr>
      </a:lvl3pPr>
      <a:lvl4pPr algn="ctr" rtl="0" eaLnBrk="0" fontAlgn="base" hangingPunct="0">
        <a:spcBef>
          <a:spcPct val="0"/>
        </a:spcBef>
        <a:spcAft>
          <a:spcPct val="0"/>
        </a:spcAft>
        <a:defRPr sz="5000">
          <a:solidFill>
            <a:srgbClr val="632523"/>
          </a:solidFill>
          <a:latin typeface="Arial" charset="0"/>
          <a:cs typeface="Arial" charset="0"/>
        </a:defRPr>
      </a:lvl4pPr>
      <a:lvl5pPr algn="ctr" rtl="0" eaLnBrk="0" fontAlgn="base" hangingPunct="0">
        <a:spcBef>
          <a:spcPct val="0"/>
        </a:spcBef>
        <a:spcAft>
          <a:spcPct val="0"/>
        </a:spcAft>
        <a:defRPr sz="5000">
          <a:solidFill>
            <a:srgbClr val="632523"/>
          </a:solidFill>
          <a:latin typeface="Arial" charset="0"/>
          <a:cs typeface="Arial" charset="0"/>
        </a:defRPr>
      </a:lvl5pPr>
      <a:lvl6pPr marL="521344" algn="ctr" rtl="0" fontAlgn="base">
        <a:spcBef>
          <a:spcPct val="0"/>
        </a:spcBef>
        <a:spcAft>
          <a:spcPct val="0"/>
        </a:spcAft>
        <a:defRPr sz="5000">
          <a:solidFill>
            <a:srgbClr val="632523"/>
          </a:solidFill>
          <a:latin typeface="Arial" charset="0"/>
          <a:cs typeface="Arial" charset="0"/>
        </a:defRPr>
      </a:lvl6pPr>
      <a:lvl7pPr marL="1042688" algn="ctr" rtl="0" fontAlgn="base">
        <a:spcBef>
          <a:spcPct val="0"/>
        </a:spcBef>
        <a:spcAft>
          <a:spcPct val="0"/>
        </a:spcAft>
        <a:defRPr sz="5000">
          <a:solidFill>
            <a:srgbClr val="632523"/>
          </a:solidFill>
          <a:latin typeface="Arial" charset="0"/>
          <a:cs typeface="Arial" charset="0"/>
        </a:defRPr>
      </a:lvl7pPr>
      <a:lvl8pPr marL="1564032" algn="ctr" rtl="0" fontAlgn="base">
        <a:spcBef>
          <a:spcPct val="0"/>
        </a:spcBef>
        <a:spcAft>
          <a:spcPct val="0"/>
        </a:spcAft>
        <a:defRPr sz="5000">
          <a:solidFill>
            <a:srgbClr val="632523"/>
          </a:solidFill>
          <a:latin typeface="Arial" charset="0"/>
          <a:cs typeface="Arial" charset="0"/>
        </a:defRPr>
      </a:lvl8pPr>
      <a:lvl9pPr marL="2085376" algn="ctr" rtl="0" fontAlgn="base">
        <a:spcBef>
          <a:spcPct val="0"/>
        </a:spcBef>
        <a:spcAft>
          <a:spcPct val="0"/>
        </a:spcAft>
        <a:defRPr sz="5000">
          <a:solidFill>
            <a:srgbClr val="632523"/>
          </a:solidFill>
          <a:latin typeface="Arial" charset="0"/>
          <a:cs typeface="Arial" charset="0"/>
        </a:defRPr>
      </a:lvl9pPr>
    </p:titleStyle>
    <p:bodyStyle>
      <a:lvl1pPr marL="391007" indent="-391007" algn="l" rtl="0" eaLnBrk="0" fontAlgn="base" hangingPunct="0">
        <a:spcBef>
          <a:spcPct val="20000"/>
        </a:spcBef>
        <a:spcAft>
          <a:spcPct val="0"/>
        </a:spcAft>
        <a:buFont typeface="Arial" charset="0"/>
        <a:buChar char="•"/>
        <a:defRPr sz="3700" kern="1200">
          <a:solidFill>
            <a:srgbClr val="10253F"/>
          </a:solidFill>
          <a:latin typeface="Arial" pitchFamily="34" charset="0"/>
          <a:ea typeface="+mn-ea"/>
          <a:cs typeface="Arial" pitchFamily="34" charset="0"/>
        </a:defRPr>
      </a:lvl1pPr>
      <a:lvl2pPr marL="847184" indent="-325841"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2pPr>
      <a:lvl3pPr marL="1303360" indent="-260672" algn="l" rtl="0" eaLnBrk="0" fontAlgn="base" hangingPunct="0">
        <a:spcBef>
          <a:spcPct val="20000"/>
        </a:spcBef>
        <a:spcAft>
          <a:spcPct val="0"/>
        </a:spcAft>
        <a:buFont typeface="Arial" charset="0"/>
        <a:buChar char="•"/>
        <a:defRPr sz="2700" kern="1200">
          <a:solidFill>
            <a:srgbClr val="10253F"/>
          </a:solidFill>
          <a:latin typeface="Arial" pitchFamily="34" charset="0"/>
          <a:ea typeface="+mn-ea"/>
          <a:cs typeface="Arial" pitchFamily="34" charset="0"/>
        </a:defRPr>
      </a:lvl3pPr>
      <a:lvl4pPr marL="1824704" indent="-260672"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4pPr>
      <a:lvl5pPr marL="2346048" indent="-260672"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5pPr>
      <a:lvl6pPr marL="2867392" indent="-260672" algn="l" defTabSz="1042688"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8735" indent="-260672" algn="l" defTabSz="1042688"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0080" indent="-260672" algn="l" defTabSz="1042688"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1424" indent="-260672" algn="l" defTabSz="1042688"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2688" rtl="0" eaLnBrk="1" latinLnBrk="0" hangingPunct="1">
        <a:defRPr sz="2100" kern="1200">
          <a:solidFill>
            <a:schemeClr val="tx1"/>
          </a:solidFill>
          <a:latin typeface="+mn-lt"/>
          <a:ea typeface="+mn-ea"/>
          <a:cs typeface="+mn-cs"/>
        </a:defRPr>
      </a:lvl1pPr>
      <a:lvl2pPr marL="521344" algn="l" defTabSz="1042688" rtl="0" eaLnBrk="1" latinLnBrk="0" hangingPunct="1">
        <a:defRPr sz="2100" kern="1200">
          <a:solidFill>
            <a:schemeClr val="tx1"/>
          </a:solidFill>
          <a:latin typeface="+mn-lt"/>
          <a:ea typeface="+mn-ea"/>
          <a:cs typeface="+mn-cs"/>
        </a:defRPr>
      </a:lvl2pPr>
      <a:lvl3pPr marL="1042688" algn="l" defTabSz="1042688" rtl="0" eaLnBrk="1" latinLnBrk="0" hangingPunct="1">
        <a:defRPr sz="2100" kern="1200">
          <a:solidFill>
            <a:schemeClr val="tx1"/>
          </a:solidFill>
          <a:latin typeface="+mn-lt"/>
          <a:ea typeface="+mn-ea"/>
          <a:cs typeface="+mn-cs"/>
        </a:defRPr>
      </a:lvl3pPr>
      <a:lvl4pPr marL="1564032" algn="l" defTabSz="1042688" rtl="0" eaLnBrk="1" latinLnBrk="0" hangingPunct="1">
        <a:defRPr sz="2100" kern="1200">
          <a:solidFill>
            <a:schemeClr val="tx1"/>
          </a:solidFill>
          <a:latin typeface="+mn-lt"/>
          <a:ea typeface="+mn-ea"/>
          <a:cs typeface="+mn-cs"/>
        </a:defRPr>
      </a:lvl4pPr>
      <a:lvl5pPr marL="2085376" algn="l" defTabSz="1042688" rtl="0" eaLnBrk="1" latinLnBrk="0" hangingPunct="1">
        <a:defRPr sz="2100" kern="1200">
          <a:solidFill>
            <a:schemeClr val="tx1"/>
          </a:solidFill>
          <a:latin typeface="+mn-lt"/>
          <a:ea typeface="+mn-ea"/>
          <a:cs typeface="+mn-cs"/>
        </a:defRPr>
      </a:lvl5pPr>
      <a:lvl6pPr marL="2606719" algn="l" defTabSz="1042688" rtl="0" eaLnBrk="1" latinLnBrk="0" hangingPunct="1">
        <a:defRPr sz="2100" kern="1200">
          <a:solidFill>
            <a:schemeClr val="tx1"/>
          </a:solidFill>
          <a:latin typeface="+mn-lt"/>
          <a:ea typeface="+mn-ea"/>
          <a:cs typeface="+mn-cs"/>
        </a:defRPr>
      </a:lvl6pPr>
      <a:lvl7pPr marL="3128064" algn="l" defTabSz="1042688" rtl="0" eaLnBrk="1" latinLnBrk="0" hangingPunct="1">
        <a:defRPr sz="2100" kern="1200">
          <a:solidFill>
            <a:schemeClr val="tx1"/>
          </a:solidFill>
          <a:latin typeface="+mn-lt"/>
          <a:ea typeface="+mn-ea"/>
          <a:cs typeface="+mn-cs"/>
        </a:defRPr>
      </a:lvl7pPr>
      <a:lvl8pPr marL="3649408" algn="l" defTabSz="1042688" rtl="0" eaLnBrk="1" latinLnBrk="0" hangingPunct="1">
        <a:defRPr sz="2100" kern="1200">
          <a:solidFill>
            <a:schemeClr val="tx1"/>
          </a:solidFill>
          <a:latin typeface="+mn-lt"/>
          <a:ea typeface="+mn-ea"/>
          <a:cs typeface="+mn-cs"/>
        </a:defRPr>
      </a:lvl8pPr>
      <a:lvl9pPr marL="4170751" algn="l" defTabSz="1042688"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90" y="303215"/>
            <a:ext cx="9623425" cy="1260475"/>
          </a:xfrm>
          <a:prstGeom prst="rect">
            <a:avLst/>
          </a:prstGeom>
        </p:spPr>
        <p:txBody>
          <a:bodyPr vert="horz" lIns="91408" tIns="45704" rIns="91408" bIns="45704"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990" y="1763713"/>
            <a:ext cx="9623425" cy="4991100"/>
          </a:xfrm>
          <a:prstGeom prst="rect">
            <a:avLst/>
          </a:prstGeom>
        </p:spPr>
        <p:txBody>
          <a:bodyPr vert="horz" lIns="91408" tIns="45704" rIns="91408" bIns="4570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988" y="7008815"/>
            <a:ext cx="2495550" cy="401637"/>
          </a:xfrm>
          <a:prstGeom prst="rect">
            <a:avLst/>
          </a:prstGeom>
        </p:spPr>
        <p:txBody>
          <a:bodyPr vert="horz" lIns="91408" tIns="45704" rIns="91408" bIns="45704" rtlCol="0" anchor="ctr"/>
          <a:lstStyle>
            <a:lvl1pPr algn="l">
              <a:defRPr sz="1300">
                <a:solidFill>
                  <a:schemeClr val="tx1">
                    <a:tint val="75000"/>
                  </a:schemeClr>
                </a:solidFill>
              </a:defRPr>
            </a:lvl1pPr>
          </a:lstStyle>
          <a:p>
            <a:fld id="{D9124BB3-893E-4E7F-90B7-69C6A7DEAD9E}" type="datetimeFigureOut">
              <a:rPr lang="en-GB" smtClean="0"/>
              <a:pPr/>
              <a:t>13/06/2018</a:t>
            </a:fld>
            <a:endParaRPr lang="en-GB" dirty="0"/>
          </a:p>
        </p:txBody>
      </p:sp>
      <p:sp>
        <p:nvSpPr>
          <p:cNvPr id="5" name="Footer Placeholder 4"/>
          <p:cNvSpPr>
            <a:spLocks noGrp="1"/>
          </p:cNvSpPr>
          <p:nvPr>
            <p:ph type="ftr" sz="quarter" idx="3"/>
          </p:nvPr>
        </p:nvSpPr>
        <p:spPr>
          <a:xfrm>
            <a:off x="3652840" y="7008815"/>
            <a:ext cx="3387725" cy="401637"/>
          </a:xfrm>
          <a:prstGeom prst="rect">
            <a:avLst/>
          </a:prstGeom>
        </p:spPr>
        <p:txBody>
          <a:bodyPr vert="horz" lIns="91408" tIns="45704" rIns="91408" bIns="45704" rtlCol="0" anchor="ctr"/>
          <a:lstStyle>
            <a:lvl1pPr algn="ctr">
              <a:defRPr sz="13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7662863" y="7008815"/>
            <a:ext cx="2495550" cy="401637"/>
          </a:xfrm>
          <a:prstGeom prst="rect">
            <a:avLst/>
          </a:prstGeom>
        </p:spPr>
        <p:txBody>
          <a:bodyPr vert="horz" lIns="91408" tIns="45704" rIns="91408" bIns="45704" rtlCol="0" anchor="ctr"/>
          <a:lstStyle>
            <a:lvl1pPr algn="r">
              <a:defRPr sz="1300">
                <a:solidFill>
                  <a:schemeClr val="tx1">
                    <a:tint val="75000"/>
                  </a:schemeClr>
                </a:solidFill>
              </a:defRPr>
            </a:lvl1pPr>
          </a:lstStyle>
          <a:p>
            <a:fld id="{C1D201D5-5623-4575-BAC1-1B1F9AA1D638}" type="slidenum">
              <a:rPr lang="en-GB" smtClean="0"/>
              <a:pPr/>
              <a:t>‹#›</a:t>
            </a:fld>
            <a:endParaRPr lang="en-GB" dirty="0"/>
          </a:p>
        </p:txBody>
      </p:sp>
    </p:spTree>
    <p:extLst>
      <p:ext uri="{BB962C8B-B14F-4D97-AF65-F5344CB8AC3E}">
        <p14:creationId xmlns:p14="http://schemas.microsoft.com/office/powerpoint/2010/main" val="53501966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077" rtl="0" eaLnBrk="1" latinLnBrk="0" hangingPunct="1">
        <a:spcBef>
          <a:spcPct val="0"/>
        </a:spcBef>
        <a:buNone/>
        <a:defRPr sz="4400" kern="1200">
          <a:solidFill>
            <a:schemeClr val="tx1"/>
          </a:solidFill>
          <a:latin typeface="+mj-lt"/>
          <a:ea typeface="+mj-ea"/>
          <a:cs typeface="+mj-cs"/>
        </a:defRPr>
      </a:lvl1pPr>
    </p:titleStyle>
    <p:bodyStyle>
      <a:lvl1pPr marL="342779" indent="-342779" algn="l" defTabSz="91407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88" indent="-285650" algn="l" defTabSz="914077"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2pPr>
      <a:lvl3pPr marL="1142597" indent="-228520" algn="l" defTabSz="9140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634"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4pPr>
      <a:lvl5pPr marL="2056674"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5pPr>
      <a:lvl6pPr marL="2513713"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2970751"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427791"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3884828" indent="-228520" algn="l" defTabSz="914077"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914077" rtl="0" eaLnBrk="1" latinLnBrk="0" hangingPunct="1">
        <a:defRPr sz="1800" kern="1200">
          <a:solidFill>
            <a:schemeClr val="tx1"/>
          </a:solidFill>
          <a:latin typeface="+mn-lt"/>
          <a:ea typeface="+mn-ea"/>
          <a:cs typeface="+mn-cs"/>
        </a:defRPr>
      </a:lvl1pPr>
      <a:lvl2pPr marL="457040" algn="l" defTabSz="914077" rtl="0" eaLnBrk="1" latinLnBrk="0" hangingPunct="1">
        <a:defRPr sz="1800" kern="1200">
          <a:solidFill>
            <a:schemeClr val="tx1"/>
          </a:solidFill>
          <a:latin typeface="+mn-lt"/>
          <a:ea typeface="+mn-ea"/>
          <a:cs typeface="+mn-cs"/>
        </a:defRPr>
      </a:lvl2pPr>
      <a:lvl3pPr marL="914077" algn="l" defTabSz="914077" rtl="0" eaLnBrk="1" latinLnBrk="0" hangingPunct="1">
        <a:defRPr sz="1800" kern="1200">
          <a:solidFill>
            <a:schemeClr val="tx1"/>
          </a:solidFill>
          <a:latin typeface="+mn-lt"/>
          <a:ea typeface="+mn-ea"/>
          <a:cs typeface="+mn-cs"/>
        </a:defRPr>
      </a:lvl3pPr>
      <a:lvl4pPr marL="1371116" algn="l" defTabSz="914077" rtl="0" eaLnBrk="1" latinLnBrk="0" hangingPunct="1">
        <a:defRPr sz="1800" kern="1200">
          <a:solidFill>
            <a:schemeClr val="tx1"/>
          </a:solidFill>
          <a:latin typeface="+mn-lt"/>
          <a:ea typeface="+mn-ea"/>
          <a:cs typeface="+mn-cs"/>
        </a:defRPr>
      </a:lvl4pPr>
      <a:lvl5pPr marL="1828154" algn="l" defTabSz="914077" rtl="0" eaLnBrk="1" latinLnBrk="0" hangingPunct="1">
        <a:defRPr sz="1800" kern="1200">
          <a:solidFill>
            <a:schemeClr val="tx1"/>
          </a:solidFill>
          <a:latin typeface="+mn-lt"/>
          <a:ea typeface="+mn-ea"/>
          <a:cs typeface="+mn-cs"/>
        </a:defRPr>
      </a:lvl5pPr>
      <a:lvl6pPr marL="2285194" algn="l" defTabSz="914077" rtl="0" eaLnBrk="1" latinLnBrk="0" hangingPunct="1">
        <a:defRPr sz="1800" kern="1200">
          <a:solidFill>
            <a:schemeClr val="tx1"/>
          </a:solidFill>
          <a:latin typeface="+mn-lt"/>
          <a:ea typeface="+mn-ea"/>
          <a:cs typeface="+mn-cs"/>
        </a:defRPr>
      </a:lvl6pPr>
      <a:lvl7pPr marL="2742233" algn="l" defTabSz="914077" rtl="0" eaLnBrk="1" latinLnBrk="0" hangingPunct="1">
        <a:defRPr sz="1800" kern="1200">
          <a:solidFill>
            <a:schemeClr val="tx1"/>
          </a:solidFill>
          <a:latin typeface="+mn-lt"/>
          <a:ea typeface="+mn-ea"/>
          <a:cs typeface="+mn-cs"/>
        </a:defRPr>
      </a:lvl7pPr>
      <a:lvl8pPr marL="3199271" algn="l" defTabSz="914077" rtl="0" eaLnBrk="1" latinLnBrk="0" hangingPunct="1">
        <a:defRPr sz="1800" kern="1200">
          <a:solidFill>
            <a:schemeClr val="tx1"/>
          </a:solidFill>
          <a:latin typeface="+mn-lt"/>
          <a:ea typeface="+mn-ea"/>
          <a:cs typeface="+mn-cs"/>
        </a:defRPr>
      </a:lvl8pPr>
      <a:lvl9pPr marL="3656309" algn="l" defTabSz="9140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34670" y="302802"/>
            <a:ext cx="9624060" cy="126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87" tIns="52144" rIns="104287" bIns="52144"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534670" y="1764295"/>
            <a:ext cx="9624060" cy="4990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87" tIns="52144" rIns="104287" bIns="5214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495127" y="7008172"/>
            <a:ext cx="5435812" cy="402567"/>
          </a:xfrm>
          <a:prstGeom prst="rect">
            <a:avLst/>
          </a:prstGeom>
        </p:spPr>
        <p:txBody>
          <a:bodyPr vert="horz" wrap="square" lIns="104287" tIns="52144" rIns="104287" bIns="52144" numCol="1" anchor="ctr" anchorCtr="0" compatLnSpc="1">
            <a:prstTxWarp prst="textNoShape">
              <a:avLst/>
            </a:prstTxWarp>
          </a:bodyPr>
          <a:lstStyle>
            <a:lvl1pPr algn="ctr">
              <a:defRPr sz="1400">
                <a:solidFill>
                  <a:srgbClr val="898989"/>
                </a:solidFill>
              </a:defRPr>
            </a:lvl1pPr>
          </a:lstStyle>
          <a:p>
            <a:pPr defTabSz="1043056">
              <a:defRPr/>
            </a:pPr>
            <a:r>
              <a:rPr lang="en-US"/>
              <a:t>Rapid Response Teams Training</a:t>
            </a:r>
          </a:p>
        </p:txBody>
      </p:sp>
      <p:sp>
        <p:nvSpPr>
          <p:cNvPr id="6" name="Slide Number Placeholder 5"/>
          <p:cNvSpPr>
            <a:spLocks noGrp="1"/>
          </p:cNvSpPr>
          <p:nvPr>
            <p:ph type="sldNum" sz="quarter" idx="4"/>
          </p:nvPr>
        </p:nvSpPr>
        <p:spPr>
          <a:xfrm>
            <a:off x="9943377" y="7146446"/>
            <a:ext cx="712893" cy="402567"/>
          </a:xfrm>
          <a:prstGeom prst="rect">
            <a:avLst/>
          </a:prstGeom>
        </p:spPr>
        <p:txBody>
          <a:bodyPr vert="horz" wrap="square" lIns="104287" tIns="52144" rIns="104287" bIns="52144" numCol="1" anchor="ctr" anchorCtr="0" compatLnSpc="1">
            <a:prstTxWarp prst="textNoShape">
              <a:avLst/>
            </a:prstTxWarp>
          </a:bodyPr>
          <a:lstStyle>
            <a:lvl1pPr algn="r">
              <a:defRPr sz="1400">
                <a:solidFill>
                  <a:srgbClr val="898989"/>
                </a:solidFill>
              </a:defRPr>
            </a:lvl1pPr>
          </a:lstStyle>
          <a:p>
            <a:pPr defTabSz="1043056"/>
            <a:fld id="{264479D6-E1AD-4E5B-A4F8-2E59461ED891}" type="slidenum">
              <a:rPr lang="en-US"/>
              <a:pPr defTabSz="1043056"/>
              <a:t>‹#›</a:t>
            </a:fld>
            <a:endParaRPr lang="en-US"/>
          </a:p>
        </p:txBody>
      </p:sp>
      <p:sp>
        <p:nvSpPr>
          <p:cNvPr id="7" name="Subtitle 2"/>
          <p:cNvSpPr txBox="1">
            <a:spLocks/>
          </p:cNvSpPr>
          <p:nvPr userDrawn="1"/>
        </p:nvSpPr>
        <p:spPr>
          <a:xfrm>
            <a:off x="2584239" y="6810388"/>
            <a:ext cx="4990253" cy="336056"/>
          </a:xfrm>
          <a:prstGeom prst="rect">
            <a:avLst/>
          </a:prstGeom>
        </p:spPr>
        <p:txBody>
          <a:bodyPr lIns="104287" tIns="52144" rIns="104287" bIns="52144"/>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defTabSz="1043056">
              <a:defRPr>
                <a:solidFill>
                  <a:srgbClr val="FFFFFF"/>
                </a:solidFill>
                <a:latin typeface="Calibri"/>
                <a:ea typeface="Calibri"/>
                <a:cs typeface="Calibri"/>
                <a:sym typeface="Calibri"/>
              </a:defRPr>
            </a:pPr>
            <a:r>
              <a:rPr lang="fr-FR" sz="1600">
                <a:solidFill>
                  <a:srgbClr val="FFFFFF"/>
                </a:solidFill>
                <a:ea typeface="Calibri"/>
              </a:rPr>
              <a:t>Rapid Response Teams Training</a:t>
            </a:r>
            <a:endParaRPr lang="fr-FR" sz="1600" dirty="0">
              <a:solidFill>
                <a:srgbClr val="FFFFFF"/>
              </a:solidFill>
              <a:ea typeface="Calibri"/>
            </a:endParaRPr>
          </a:p>
        </p:txBody>
      </p:sp>
      <p:sp>
        <p:nvSpPr>
          <p:cNvPr id="1031"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defTabSz="1043056"/>
            <a:endParaRPr lang="en-US" sz="16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10158730" y="7146446"/>
            <a:ext cx="712893" cy="402567"/>
          </a:xfrm>
          <a:prstGeom prst="rect">
            <a:avLst/>
          </a:prstGeom>
        </p:spPr>
        <p:txBody>
          <a:bodyPr lIns="104287" tIns="52144" rIns="104287" bIns="52144"/>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defTabSz="1043056" eaLnBrk="1" hangingPunct="1"/>
            <a:fld id="{450384FD-CC80-4B09-A768-218B646411B4}" type="slidenum">
              <a:rPr lang="en-US" sz="1800">
                <a:solidFill>
                  <a:prstClr val="white"/>
                </a:solidFill>
              </a:rPr>
              <a:pPr defTabSz="1043056" eaLnBrk="1" hangingPunct="1"/>
              <a:t>‹#›</a:t>
            </a:fld>
            <a:endParaRPr lang="en-US" sz="1800">
              <a:solidFill>
                <a:prstClr val="white"/>
              </a:solidFill>
            </a:endParaRPr>
          </a:p>
        </p:txBody>
      </p:sp>
      <p:grpSp>
        <p:nvGrpSpPr>
          <p:cNvPr id="1033" name="Group 147"/>
          <p:cNvGrpSpPr>
            <a:grpSpLocks noChangeAspect="1"/>
          </p:cNvGrpSpPr>
          <p:nvPr userDrawn="1"/>
        </p:nvGrpSpPr>
        <p:grpSpPr bwMode="auto">
          <a:xfrm>
            <a:off x="155945" y="6806889"/>
            <a:ext cx="1893623" cy="670361"/>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defTabSz="1043056"/>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406017" y="7142944"/>
            <a:ext cx="3390969" cy="3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87" tIns="52144" rIns="104287" bIns="52144">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defTabSz="1043056" eaLnBrk="1" hangingPunct="1"/>
            <a:r>
              <a:rPr lang="fr-FR" sz="1400">
                <a:solidFill>
                  <a:prstClr val="white"/>
                </a:solidFill>
                <a:latin typeface="Arial Narrow" pitchFamily="34" charset="0"/>
              </a:rPr>
              <a:t>Formation des Équipes d’Intervention Rapide</a:t>
            </a:r>
            <a:endParaRPr lang="en-GB" sz="1400">
              <a:solidFill>
                <a:prstClr val="white"/>
              </a:solidFill>
              <a:latin typeface="Arial Narrow" pitchFamily="34" charset="0"/>
            </a:endParaRPr>
          </a:p>
        </p:txBody>
      </p:sp>
    </p:spTree>
    <p:extLst>
      <p:ext uri="{BB962C8B-B14F-4D97-AF65-F5344CB8AC3E}">
        <p14:creationId xmlns:p14="http://schemas.microsoft.com/office/powerpoint/2010/main" val="229692326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Lst>
  <p:txStyles>
    <p:titleStyle>
      <a:lvl1pPr algn="ctr" rtl="0" eaLnBrk="0" fontAlgn="base" hangingPunct="0">
        <a:spcBef>
          <a:spcPct val="0"/>
        </a:spcBef>
        <a:spcAft>
          <a:spcPct val="0"/>
        </a:spcAft>
        <a:defRPr sz="50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5000">
          <a:solidFill>
            <a:srgbClr val="632523"/>
          </a:solidFill>
          <a:latin typeface="Arial" charset="0"/>
          <a:cs typeface="Arial" charset="0"/>
        </a:defRPr>
      </a:lvl2pPr>
      <a:lvl3pPr algn="ctr" rtl="0" eaLnBrk="0" fontAlgn="base" hangingPunct="0">
        <a:spcBef>
          <a:spcPct val="0"/>
        </a:spcBef>
        <a:spcAft>
          <a:spcPct val="0"/>
        </a:spcAft>
        <a:defRPr sz="5000">
          <a:solidFill>
            <a:srgbClr val="632523"/>
          </a:solidFill>
          <a:latin typeface="Arial" charset="0"/>
          <a:cs typeface="Arial" charset="0"/>
        </a:defRPr>
      </a:lvl3pPr>
      <a:lvl4pPr algn="ctr" rtl="0" eaLnBrk="0" fontAlgn="base" hangingPunct="0">
        <a:spcBef>
          <a:spcPct val="0"/>
        </a:spcBef>
        <a:spcAft>
          <a:spcPct val="0"/>
        </a:spcAft>
        <a:defRPr sz="5000">
          <a:solidFill>
            <a:srgbClr val="632523"/>
          </a:solidFill>
          <a:latin typeface="Arial" charset="0"/>
          <a:cs typeface="Arial" charset="0"/>
        </a:defRPr>
      </a:lvl4pPr>
      <a:lvl5pPr algn="ctr" rtl="0" eaLnBrk="0" fontAlgn="base" hangingPunct="0">
        <a:spcBef>
          <a:spcPct val="0"/>
        </a:spcBef>
        <a:spcAft>
          <a:spcPct val="0"/>
        </a:spcAft>
        <a:defRPr sz="5000">
          <a:solidFill>
            <a:srgbClr val="632523"/>
          </a:solidFill>
          <a:latin typeface="Arial" charset="0"/>
          <a:cs typeface="Arial" charset="0"/>
        </a:defRPr>
      </a:lvl5pPr>
      <a:lvl6pPr marL="521436" algn="ctr" rtl="0" fontAlgn="base">
        <a:spcBef>
          <a:spcPct val="0"/>
        </a:spcBef>
        <a:spcAft>
          <a:spcPct val="0"/>
        </a:spcAft>
        <a:defRPr sz="5000">
          <a:solidFill>
            <a:srgbClr val="632523"/>
          </a:solidFill>
          <a:latin typeface="Arial" charset="0"/>
          <a:cs typeface="Arial" charset="0"/>
        </a:defRPr>
      </a:lvl6pPr>
      <a:lvl7pPr marL="1042872" algn="ctr" rtl="0" fontAlgn="base">
        <a:spcBef>
          <a:spcPct val="0"/>
        </a:spcBef>
        <a:spcAft>
          <a:spcPct val="0"/>
        </a:spcAft>
        <a:defRPr sz="5000">
          <a:solidFill>
            <a:srgbClr val="632523"/>
          </a:solidFill>
          <a:latin typeface="Arial" charset="0"/>
          <a:cs typeface="Arial" charset="0"/>
        </a:defRPr>
      </a:lvl7pPr>
      <a:lvl8pPr marL="1564308" algn="ctr" rtl="0" fontAlgn="base">
        <a:spcBef>
          <a:spcPct val="0"/>
        </a:spcBef>
        <a:spcAft>
          <a:spcPct val="0"/>
        </a:spcAft>
        <a:defRPr sz="5000">
          <a:solidFill>
            <a:srgbClr val="632523"/>
          </a:solidFill>
          <a:latin typeface="Arial" charset="0"/>
          <a:cs typeface="Arial" charset="0"/>
        </a:defRPr>
      </a:lvl8pPr>
      <a:lvl9pPr marL="2085744" algn="ctr" rtl="0" fontAlgn="base">
        <a:spcBef>
          <a:spcPct val="0"/>
        </a:spcBef>
        <a:spcAft>
          <a:spcPct val="0"/>
        </a:spcAft>
        <a:defRPr sz="5000">
          <a:solidFill>
            <a:srgbClr val="632523"/>
          </a:solidFill>
          <a:latin typeface="Arial" charset="0"/>
          <a:cs typeface="Arial" charset="0"/>
        </a:defRPr>
      </a:lvl9pPr>
    </p:titleStyle>
    <p:bodyStyle>
      <a:lvl1pPr marL="391076" indent="-391076" algn="l" rtl="0" eaLnBrk="0" fontAlgn="base" hangingPunct="0">
        <a:spcBef>
          <a:spcPct val="20000"/>
        </a:spcBef>
        <a:spcAft>
          <a:spcPct val="0"/>
        </a:spcAft>
        <a:buFont typeface="Arial" charset="0"/>
        <a:buChar char="•"/>
        <a:defRPr sz="3700" kern="1200">
          <a:solidFill>
            <a:srgbClr val="10253F"/>
          </a:solidFill>
          <a:latin typeface="Arial" pitchFamily="34" charset="0"/>
          <a:ea typeface="+mn-ea"/>
          <a:cs typeface="Arial" pitchFamily="34" charset="0"/>
        </a:defRPr>
      </a:lvl1pPr>
      <a:lvl2pPr marL="847334" indent="-325898"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2pPr>
      <a:lvl3pPr marL="1303590" indent="-260718" algn="l" rtl="0" eaLnBrk="0" fontAlgn="base" hangingPunct="0">
        <a:spcBef>
          <a:spcPct val="20000"/>
        </a:spcBef>
        <a:spcAft>
          <a:spcPct val="0"/>
        </a:spcAft>
        <a:buFont typeface="Arial" charset="0"/>
        <a:buChar char="•"/>
        <a:defRPr sz="2700" kern="1200">
          <a:solidFill>
            <a:srgbClr val="10253F"/>
          </a:solidFill>
          <a:latin typeface="Arial" pitchFamily="34" charset="0"/>
          <a:ea typeface="+mn-ea"/>
          <a:cs typeface="Arial" pitchFamily="34" charset="0"/>
        </a:defRPr>
      </a:lvl3pPr>
      <a:lvl4pPr marL="1825026" indent="-260718"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4pPr>
      <a:lvl5pPr marL="2346462" indent="-260718"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5pPr>
      <a:lvl6pPr marL="2867898" indent="-260718" algn="l" defTabSz="1042872"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333" indent="-260718" algn="l" defTabSz="1042872"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0770" indent="-260718" algn="l" defTabSz="1042872"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206" indent="-260718" algn="l" defTabSz="1042872"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2872" rtl="0" eaLnBrk="1" latinLnBrk="0" hangingPunct="1">
        <a:defRPr sz="2100" kern="1200">
          <a:solidFill>
            <a:schemeClr val="tx1"/>
          </a:solidFill>
          <a:latin typeface="+mn-lt"/>
          <a:ea typeface="+mn-ea"/>
          <a:cs typeface="+mn-cs"/>
        </a:defRPr>
      </a:lvl1pPr>
      <a:lvl2pPr marL="521436" algn="l" defTabSz="1042872" rtl="0" eaLnBrk="1" latinLnBrk="0" hangingPunct="1">
        <a:defRPr sz="2100" kern="1200">
          <a:solidFill>
            <a:schemeClr val="tx1"/>
          </a:solidFill>
          <a:latin typeface="+mn-lt"/>
          <a:ea typeface="+mn-ea"/>
          <a:cs typeface="+mn-cs"/>
        </a:defRPr>
      </a:lvl2pPr>
      <a:lvl3pPr marL="1042872" algn="l" defTabSz="1042872" rtl="0" eaLnBrk="1" latinLnBrk="0" hangingPunct="1">
        <a:defRPr sz="2100" kern="1200">
          <a:solidFill>
            <a:schemeClr val="tx1"/>
          </a:solidFill>
          <a:latin typeface="+mn-lt"/>
          <a:ea typeface="+mn-ea"/>
          <a:cs typeface="+mn-cs"/>
        </a:defRPr>
      </a:lvl3pPr>
      <a:lvl4pPr marL="1564308" algn="l" defTabSz="1042872" rtl="0" eaLnBrk="1" latinLnBrk="0" hangingPunct="1">
        <a:defRPr sz="2100" kern="1200">
          <a:solidFill>
            <a:schemeClr val="tx1"/>
          </a:solidFill>
          <a:latin typeface="+mn-lt"/>
          <a:ea typeface="+mn-ea"/>
          <a:cs typeface="+mn-cs"/>
        </a:defRPr>
      </a:lvl4pPr>
      <a:lvl5pPr marL="2085744" algn="l" defTabSz="1042872" rtl="0" eaLnBrk="1" latinLnBrk="0" hangingPunct="1">
        <a:defRPr sz="2100" kern="1200">
          <a:solidFill>
            <a:schemeClr val="tx1"/>
          </a:solidFill>
          <a:latin typeface="+mn-lt"/>
          <a:ea typeface="+mn-ea"/>
          <a:cs typeface="+mn-cs"/>
        </a:defRPr>
      </a:lvl5pPr>
      <a:lvl6pPr marL="2607179" algn="l" defTabSz="1042872" rtl="0" eaLnBrk="1" latinLnBrk="0" hangingPunct="1">
        <a:defRPr sz="2100" kern="1200">
          <a:solidFill>
            <a:schemeClr val="tx1"/>
          </a:solidFill>
          <a:latin typeface="+mn-lt"/>
          <a:ea typeface="+mn-ea"/>
          <a:cs typeface="+mn-cs"/>
        </a:defRPr>
      </a:lvl6pPr>
      <a:lvl7pPr marL="3128616" algn="l" defTabSz="1042872" rtl="0" eaLnBrk="1" latinLnBrk="0" hangingPunct="1">
        <a:defRPr sz="2100" kern="1200">
          <a:solidFill>
            <a:schemeClr val="tx1"/>
          </a:solidFill>
          <a:latin typeface="+mn-lt"/>
          <a:ea typeface="+mn-ea"/>
          <a:cs typeface="+mn-cs"/>
        </a:defRPr>
      </a:lvl7pPr>
      <a:lvl8pPr marL="3650052" algn="l" defTabSz="1042872" rtl="0" eaLnBrk="1" latinLnBrk="0" hangingPunct="1">
        <a:defRPr sz="2100" kern="1200">
          <a:solidFill>
            <a:schemeClr val="tx1"/>
          </a:solidFill>
          <a:latin typeface="+mn-lt"/>
          <a:ea typeface="+mn-ea"/>
          <a:cs typeface="+mn-cs"/>
        </a:defRPr>
      </a:lvl8pPr>
      <a:lvl9pPr marL="4171487" algn="l" defTabSz="104287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diagramQuickStyle" Target="../diagrams/quickStyle2.xml"/><Relationship Id="rId18" Type="http://schemas.openxmlformats.org/officeDocument/2006/relationships/image" Target="../media/image10.pn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diagramLayout" Target="../diagrams/layout2.xml"/><Relationship Id="rId17" Type="http://schemas.openxmlformats.org/officeDocument/2006/relationships/image" Target="../media/image9.png"/><Relationship Id="rId2" Type="http://schemas.openxmlformats.org/officeDocument/2006/relationships/tags" Target="../tags/tag51.xml"/><Relationship Id="rId16" Type="http://schemas.openxmlformats.org/officeDocument/2006/relationships/image" Target="../media/image8.png"/><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diagramData" Target="../diagrams/data2.xml"/><Relationship Id="rId5" Type="http://schemas.openxmlformats.org/officeDocument/2006/relationships/tags" Target="../tags/tag54.xml"/><Relationship Id="rId15" Type="http://schemas.microsoft.com/office/2007/relationships/diagramDrawing" Target="../diagrams/drawing2.xml"/><Relationship Id="rId10" Type="http://schemas.openxmlformats.org/officeDocument/2006/relationships/image" Target="../media/image7.jpeg"/><Relationship Id="rId19" Type="http://schemas.openxmlformats.org/officeDocument/2006/relationships/image" Target="../media/image11.jpeg"/><Relationship Id="rId4" Type="http://schemas.openxmlformats.org/officeDocument/2006/relationships/tags" Target="../tags/tag53.xml"/><Relationship Id="rId9" Type="http://schemas.openxmlformats.org/officeDocument/2006/relationships/notesSlide" Target="../notesSlides/notesSlide12.xml"/><Relationship Id="rId14" Type="http://schemas.openxmlformats.org/officeDocument/2006/relationships/diagramColors" Target="../diagrams/colors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tags" Target="../tags/tag63.xml"/><Relationship Id="rId7" Type="http://schemas.openxmlformats.org/officeDocument/2006/relationships/image" Target="../media/image13.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notesSlide" Target="../notesSlides/notesSlide14.xml"/><Relationship Id="rId5" Type="http://schemas.openxmlformats.org/officeDocument/2006/relationships/slideLayout" Target="../slideLayouts/slideLayout15.xml"/><Relationship Id="rId4" Type="http://schemas.openxmlformats.org/officeDocument/2006/relationships/tags" Target="../tags/tag64.xml"/><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7.xml"/><Relationship Id="rId7" Type="http://schemas.openxmlformats.org/officeDocument/2006/relationships/diagramLayout" Target="../diagrams/layout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diagramData" Target="../diagrams/data1.xml"/><Relationship Id="rId5" Type="http://schemas.openxmlformats.org/officeDocument/2006/relationships/notesSlide" Target="../notesSlides/notesSlide3.xml"/><Relationship Id="rId10" Type="http://schemas.microsoft.com/office/2007/relationships/diagramDrawing" Target="../diagrams/drawing1.xml"/><Relationship Id="rId4" Type="http://schemas.openxmlformats.org/officeDocument/2006/relationships/slideLayout" Target="../slideLayouts/slideLayout15.xm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notesSlide" Target="../notesSlides/notesSlide4.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slideLayout" Target="../slideLayouts/slideLayout15.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tags" Target="../tags/tag37.xml"/><Relationship Id="rId3" Type="http://schemas.openxmlformats.org/officeDocument/2006/relationships/tags" Target="../tags/tag22.xml"/><Relationship Id="rId21" Type="http://schemas.openxmlformats.org/officeDocument/2006/relationships/slideLayout" Target="../slideLayouts/slideLayout15.xml"/><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tags" Target="../tags/tag39.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tags" Target="../tags/tag34.xml"/><Relationship Id="rId10" Type="http://schemas.openxmlformats.org/officeDocument/2006/relationships/tags" Target="../tags/tag29.xml"/><Relationship Id="rId19" Type="http://schemas.openxmlformats.org/officeDocument/2006/relationships/tags" Target="../tags/tag38.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custDataLst>
              <p:tags r:id="rId1"/>
            </p:custDataLst>
          </p:nvPr>
        </p:nvSpPr>
        <p:spPr>
          <a:xfrm>
            <a:off x="188689" y="5898258"/>
            <a:ext cx="10016016" cy="587828"/>
          </a:xfrm>
          <a:prstGeom prst="rect">
            <a:avLst/>
          </a:prstGeom>
        </p:spPr>
        <p:txBody>
          <a:bodyPr lIns="91408" tIns="45704" rIns="91408" bIns="45704"/>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None/>
            </a:pPr>
            <a:r>
              <a:rPr lang="fr-FR" altLang="en-US" sz="3600" b="1" dirty="0">
                <a:solidFill>
                  <a:srgbClr val="002060"/>
                </a:solidFill>
                <a:latin typeface="Arial" charset="0"/>
                <a:cs typeface="Arial" charset="0"/>
              </a:rPr>
              <a:t>B2.3 Recherche des cas et contacts</a:t>
            </a:r>
          </a:p>
        </p:txBody>
      </p:sp>
      <p:sp>
        <p:nvSpPr>
          <p:cNvPr id="11" name="Title 1"/>
          <p:cNvSpPr txBox="1">
            <a:spLocks/>
          </p:cNvSpPr>
          <p:nvPr>
            <p:custDataLst>
              <p:tags r:id="rId2"/>
            </p:custDataLst>
          </p:nvPr>
        </p:nvSpPr>
        <p:spPr>
          <a:xfrm>
            <a:off x="2806701" y="84138"/>
            <a:ext cx="7594602" cy="1752600"/>
          </a:xfrm>
          <a:prstGeom prst="rect">
            <a:avLst/>
          </a:prstGeom>
        </p:spPr>
        <p:txBody>
          <a:bodyPr lIns="91408" tIns="45704" rIns="91408" bIns="45704"/>
          <a:lstStyle>
            <a:lvl1pPr algn="ctr" defTabSz="914400" rtl="0" eaLnBrk="1" latinLnBrk="0" hangingPunct="1">
              <a:spcBef>
                <a:spcPct val="0"/>
              </a:spcBef>
              <a:buNone/>
              <a:defRPr sz="4400" kern="1200">
                <a:solidFill>
                  <a:schemeClr val="tx1"/>
                </a:solidFill>
                <a:latin typeface="+mj-lt"/>
                <a:ea typeface="+mj-ea"/>
                <a:cs typeface="+mj-cs"/>
              </a:defRPr>
            </a:lvl1pPr>
          </a:lstStyle>
          <a:p>
            <a:pPr algn="r" fontAlgn="auto">
              <a:spcAft>
                <a:spcPts val="0"/>
              </a:spcAft>
            </a:pPr>
            <a:endParaRPr lang="fr-FR" altLang="en-US" sz="2900" dirty="0">
              <a:solidFill>
                <a:srgbClr val="FF0000"/>
              </a:solidFill>
              <a:latin typeface="Arial" charset="0"/>
              <a:cs typeface="Arial" charset="0"/>
            </a:endParaRPr>
          </a:p>
          <a:p>
            <a:pPr algn="r" fontAlgn="auto">
              <a:spcAft>
                <a:spcPts val="0"/>
              </a:spcAft>
            </a:pPr>
            <a:r>
              <a:rPr lang="fr-FR" altLang="en-US" sz="3700" dirty="0">
                <a:solidFill>
                  <a:srgbClr val="0070C0"/>
                </a:solidFill>
                <a:latin typeface="Arial" charset="0"/>
                <a:cs typeface="Arial" charset="0"/>
              </a:rPr>
              <a:t>Formation des </a:t>
            </a:r>
          </a:p>
          <a:p>
            <a:pPr algn="r" fontAlgn="auto">
              <a:spcAft>
                <a:spcPts val="0"/>
              </a:spcAft>
            </a:pPr>
            <a:r>
              <a:rPr lang="fr-FR" altLang="en-US" sz="3700" dirty="0">
                <a:solidFill>
                  <a:srgbClr val="002060"/>
                </a:solidFill>
                <a:latin typeface="Arial" charset="0"/>
                <a:cs typeface="Arial" charset="0"/>
              </a:rPr>
              <a:t>Equipes d’Intervention Rapide</a:t>
            </a:r>
          </a:p>
        </p:txBody>
      </p:sp>
      <p:sp>
        <p:nvSpPr>
          <p:cNvPr id="2" name="TextBox 1">
            <a:extLst>
              <a:ext uri="{FF2B5EF4-FFF2-40B4-BE49-F238E27FC236}">
                <a16:creationId xmlns:a16="http://schemas.microsoft.com/office/drawing/2014/main" id="{054765FA-BC9B-4505-8A79-200E18B746B2}"/>
              </a:ext>
            </a:extLst>
          </p:cNvPr>
          <p:cNvSpPr txBox="1"/>
          <p:nvPr/>
        </p:nvSpPr>
        <p:spPr>
          <a:xfrm>
            <a:off x="65314" y="7162800"/>
            <a:ext cx="1885453" cy="307777"/>
          </a:xfrm>
          <a:prstGeom prst="rect">
            <a:avLst/>
          </a:prstGeom>
          <a:noFill/>
        </p:spPr>
        <p:txBody>
          <a:bodyPr wrap="none" rtlCol="0">
            <a:spAutoFit/>
          </a:bodyPr>
          <a:lstStyle/>
          <a:p>
            <a:r>
              <a:rPr lang="fr-FR" sz="1400" b="0" dirty="0"/>
              <a:t>Mise à jour: juin 2016</a:t>
            </a:r>
            <a:endParaRPr lang="en-US" sz="1400" b="0" dirty="0"/>
          </a:p>
        </p:txBody>
      </p:sp>
    </p:spTree>
    <p:extLst>
      <p:ext uri="{BB962C8B-B14F-4D97-AF65-F5344CB8AC3E}">
        <p14:creationId xmlns:p14="http://schemas.microsoft.com/office/powerpoint/2010/main" val="4205754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1998"/>
            <a:ext cx="9624060" cy="1260211"/>
          </a:xfrm>
        </p:spPr>
        <p:txBody>
          <a:bodyPr>
            <a:normAutofit/>
          </a:bodyPr>
          <a:lstStyle/>
          <a:p>
            <a:r>
              <a:rPr lang="fr-FR" sz="3600" b="1" dirty="0">
                <a:solidFill>
                  <a:srgbClr val="002060"/>
                </a:solidFill>
                <a:cs typeface="Arabic Typesetting" panose="03020402040406030203" pitchFamily="66" charset="-78"/>
              </a:rPr>
              <a:t>Recherche des contacts </a:t>
            </a:r>
            <a:endParaRPr lang="fr-FR" sz="3600" b="1" dirty="0">
              <a:solidFill>
                <a:srgbClr val="002060"/>
              </a:solidFill>
            </a:endParaRPr>
          </a:p>
        </p:txBody>
      </p:sp>
      <p:sp>
        <p:nvSpPr>
          <p:cNvPr id="3" name="Content Placeholder 2"/>
          <p:cNvSpPr>
            <a:spLocks noGrp="1"/>
          </p:cNvSpPr>
          <p:nvPr>
            <p:ph idx="1"/>
            <p:custDataLst>
              <p:tags r:id="rId2"/>
            </p:custDataLst>
          </p:nvPr>
        </p:nvSpPr>
        <p:spPr>
          <a:xfrm>
            <a:off x="363855" y="1419521"/>
            <a:ext cx="9965690" cy="4990084"/>
          </a:xfrm>
        </p:spPr>
        <p:txBody>
          <a:bodyPr>
            <a:noAutofit/>
          </a:bodyPr>
          <a:lstStyle/>
          <a:p>
            <a:pPr>
              <a:lnSpc>
                <a:spcPct val="150000"/>
              </a:lnSpc>
            </a:pPr>
            <a:r>
              <a:rPr lang="fr-FR" sz="2900" dirty="0">
                <a:cs typeface="Arabic Typesetting" panose="03020402040406030203" pitchFamily="66" charset="-78"/>
              </a:rPr>
              <a:t>Le nombre moyen de contacts par cas est d’environ 10</a:t>
            </a:r>
          </a:p>
          <a:p>
            <a:pPr>
              <a:lnSpc>
                <a:spcPct val="150000"/>
              </a:lnSpc>
            </a:pPr>
            <a:r>
              <a:rPr lang="fr-FR" sz="2900" dirty="0">
                <a:cs typeface="Arabic Typesetting" panose="03020402040406030203" pitchFamily="66" charset="-78"/>
              </a:rPr>
              <a:t>La recherche des contacts doit atteindre un résultat de 80 % pour pouvoir enrayer l’épidémie</a:t>
            </a:r>
          </a:p>
          <a:p>
            <a:pPr algn="l">
              <a:lnSpc>
                <a:spcPct val="150000"/>
              </a:lnSpc>
            </a:pPr>
            <a:r>
              <a:rPr lang="fr-FR" sz="2900" b="1" dirty="0">
                <a:solidFill>
                  <a:schemeClr val="accent6">
                    <a:lumMod val="75000"/>
                  </a:schemeClr>
                </a:solidFill>
                <a:cs typeface="Arabic Typesetting" panose="03020402040406030203" pitchFamily="66" charset="-78"/>
              </a:rPr>
              <a:t>Il faut rendre visite à chaque contact tous les jours pendant 21 jours après le dernier contact</a:t>
            </a:r>
            <a:r>
              <a:rPr lang="fr-FR" sz="2900" dirty="0">
                <a:solidFill>
                  <a:schemeClr val="accent6">
                    <a:lumMod val="75000"/>
                  </a:schemeClr>
                </a:solidFill>
                <a:cs typeface="Arabic Typesetting" panose="03020402040406030203" pitchFamily="66" charset="-78"/>
              </a:rPr>
              <a:t>.</a:t>
            </a:r>
          </a:p>
          <a:p>
            <a:pPr algn="l">
              <a:lnSpc>
                <a:spcPct val="150000"/>
              </a:lnSpc>
            </a:pPr>
            <a:r>
              <a:rPr lang="fr-FR" sz="2900" dirty="0">
                <a:cs typeface="Arabic Typesetting" panose="03020402040406030203" pitchFamily="66" charset="-78"/>
              </a:rPr>
              <a:t>Si la communication physique est impossible, on peut se servir du téléphone pour contacter les contacts.</a:t>
            </a:r>
          </a:p>
          <a:p>
            <a:pPr algn="r" rtl="1">
              <a:lnSpc>
                <a:spcPct val="150000"/>
              </a:lnSpc>
              <a:buNone/>
            </a:pPr>
            <a:endParaRPr lang="fr-FR" sz="29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08977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10702"/>
            <a:ext cx="9624060" cy="1260211"/>
          </a:xfrm>
        </p:spPr>
        <p:txBody>
          <a:bodyPr>
            <a:normAutofit/>
          </a:bodyPr>
          <a:lstStyle/>
          <a:p>
            <a:r>
              <a:rPr lang="fr-FR" sz="3600" b="1" dirty="0">
                <a:solidFill>
                  <a:srgbClr val="002060"/>
                </a:solidFill>
                <a:cs typeface="Arabic Typesetting" panose="03020402040406030203" pitchFamily="66" charset="-78"/>
              </a:rPr>
              <a:t>Recherche des contacts </a:t>
            </a:r>
            <a:endParaRPr lang="fr-FR" sz="3600" b="1" dirty="0">
              <a:solidFill>
                <a:srgbClr val="002060"/>
              </a:solidFill>
            </a:endParaRPr>
          </a:p>
        </p:txBody>
      </p:sp>
      <p:sp>
        <p:nvSpPr>
          <p:cNvPr id="3" name="Content Placeholder 2"/>
          <p:cNvSpPr>
            <a:spLocks noGrp="1"/>
          </p:cNvSpPr>
          <p:nvPr>
            <p:ph idx="1"/>
            <p:custDataLst>
              <p:tags r:id="rId2"/>
            </p:custDataLst>
          </p:nvPr>
        </p:nvSpPr>
        <p:spPr>
          <a:xfrm>
            <a:off x="363855" y="1603152"/>
            <a:ext cx="9965690" cy="5204047"/>
          </a:xfrm>
        </p:spPr>
        <p:txBody>
          <a:bodyPr>
            <a:noAutofit/>
          </a:bodyPr>
          <a:lstStyle/>
          <a:p>
            <a:pPr algn="l"/>
            <a:r>
              <a:rPr lang="fr-FR" sz="2800" dirty="0">
                <a:cs typeface="Arabic Typesetting" panose="03020402040406030203" pitchFamily="66" charset="-78"/>
              </a:rPr>
              <a:t>Pas besoin de prendre la température corporelle du contact.</a:t>
            </a:r>
          </a:p>
          <a:p>
            <a:pPr algn="l"/>
            <a:endParaRPr lang="fr-FR" sz="1400" dirty="0">
              <a:cs typeface="Arabic Typesetting" panose="03020402040406030203" pitchFamily="66" charset="-78"/>
            </a:endParaRPr>
          </a:p>
          <a:p>
            <a:pPr algn="l"/>
            <a:r>
              <a:rPr lang="fr-FR" sz="2800" dirty="0">
                <a:cs typeface="Arabic Typesetting" panose="03020402040406030203" pitchFamily="66" charset="-78"/>
              </a:rPr>
              <a:t>La personne chargée de rechercher les contacts doit garder une distance de 2 mètres entre elle et le contact. Il</a:t>
            </a:r>
            <a:r>
              <a:rPr lang="pl-PL" sz="2800" dirty="0">
                <a:cs typeface="Arabic Typesetting" panose="03020402040406030203" pitchFamily="66" charset="-78"/>
              </a:rPr>
              <a:t> </a:t>
            </a:r>
            <a:r>
              <a:rPr lang="fr-FR" sz="2800" dirty="0">
                <a:cs typeface="Arabic Typesetting" panose="03020402040406030203" pitchFamily="66" charset="-78"/>
              </a:rPr>
              <a:t>n’est pas nécessaire de porter un EPI.</a:t>
            </a:r>
          </a:p>
          <a:p>
            <a:pPr algn="l"/>
            <a:endParaRPr lang="fr-FR" sz="1400" dirty="0">
              <a:cs typeface="Arabic Typesetting" panose="03020402040406030203" pitchFamily="66" charset="-78"/>
            </a:endParaRPr>
          </a:p>
          <a:p>
            <a:pPr algn="l"/>
            <a:r>
              <a:rPr lang="fr-FR" sz="2800" b="1" dirty="0">
                <a:solidFill>
                  <a:schemeClr val="accent6">
                    <a:lumMod val="75000"/>
                  </a:schemeClr>
                </a:solidFill>
                <a:cs typeface="Arabic Typesetting" panose="03020402040406030203" pitchFamily="66" charset="-78"/>
              </a:rPr>
              <a:t>En cas de symptôme ou de non-coopération/danger, l’équipe de suivi des contacts doit appeler le superviseur qui enverra l’équipe d’investigation.</a:t>
            </a:r>
          </a:p>
          <a:p>
            <a:pPr algn="r" rtl="1">
              <a:buNone/>
            </a:pPr>
            <a:endParaRPr lang="fr-FR"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23228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WIMS\HQ\GVA11\Home\sengam\Desktop\inspection.jpg"/>
          <p:cNvPicPr>
            <a:picLocks noChangeAspect="1" noChangeArrowheads="1"/>
          </p:cNvPicPr>
          <p:nvPr>
            <p:custDataLst>
              <p:tags r:id="rId1"/>
            </p:custDataLst>
          </p:nvPr>
        </p:nvPicPr>
        <p:blipFill>
          <a:blip r:embed="rId10" cstate="print"/>
          <a:srcRect/>
          <a:stretch>
            <a:fillRect/>
          </a:stretch>
        </p:blipFill>
        <p:spPr bwMode="auto">
          <a:xfrm>
            <a:off x="8547297" y="1354187"/>
            <a:ext cx="2315047" cy="2182614"/>
          </a:xfrm>
          <a:prstGeom prst="rect">
            <a:avLst/>
          </a:prstGeom>
          <a:noFill/>
          <a:ln w="9525">
            <a:noFill/>
            <a:miter lim="800000"/>
            <a:headEnd/>
            <a:tailEnd/>
          </a:ln>
        </p:spPr>
      </p:pic>
      <p:sp>
        <p:nvSpPr>
          <p:cNvPr id="3" name="Title 2"/>
          <p:cNvSpPr>
            <a:spLocks noGrp="1"/>
          </p:cNvSpPr>
          <p:nvPr>
            <p:ph type="title"/>
            <p:custDataLst>
              <p:tags r:id="rId2"/>
            </p:custDataLst>
          </p:nvPr>
        </p:nvSpPr>
        <p:spPr>
          <a:xfrm>
            <a:off x="534670" y="10702"/>
            <a:ext cx="9624060" cy="1260211"/>
          </a:xfrm>
        </p:spPr>
        <p:txBody>
          <a:bodyPr>
            <a:normAutofit fontScale="90000"/>
          </a:bodyPr>
          <a:lstStyle/>
          <a:p>
            <a:pPr>
              <a:defRPr/>
            </a:pPr>
            <a:r>
              <a:rPr lang="fr-FR" sz="4000" b="1" dirty="0">
                <a:solidFill>
                  <a:srgbClr val="002060"/>
                </a:solidFill>
              </a:rPr>
              <a:t>Étapes majeures dans la surveillance d’une épidémie d’Ebola</a:t>
            </a:r>
          </a:p>
        </p:txBody>
      </p:sp>
      <p:graphicFrame>
        <p:nvGraphicFramePr>
          <p:cNvPr id="5" name="Content Placeholder 4"/>
          <p:cNvGraphicFramePr>
            <a:graphicFrameLocks noGrp="1"/>
          </p:cNvGraphicFramePr>
          <p:nvPr>
            <p:ph idx="1"/>
            <p:custDataLst>
              <p:tags r:id="rId3"/>
            </p:custDataLst>
            <p:extLst>
              <p:ext uri="{D42A27DB-BD31-4B8C-83A1-F6EECF244321}">
                <p14:modId xmlns:p14="http://schemas.microsoft.com/office/powerpoint/2010/main" val="3614003664"/>
              </p:ext>
            </p:extLst>
          </p:nvPr>
        </p:nvGraphicFramePr>
        <p:xfrm>
          <a:off x="534990" y="1647601"/>
          <a:ext cx="9623425" cy="49911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20485" name="Picture 2" descr="\\WIMS\HQ\GVA11\Home\sengam\Desktop\alert.png"/>
          <p:cNvPicPr>
            <a:picLocks noChangeAspect="1" noChangeArrowheads="1"/>
          </p:cNvPicPr>
          <p:nvPr>
            <p:custDataLst>
              <p:tags r:id="rId4"/>
            </p:custDataLst>
          </p:nvPr>
        </p:nvPicPr>
        <p:blipFill>
          <a:blip r:embed="rId16" cstate="print"/>
          <a:srcRect/>
          <a:stretch>
            <a:fillRect/>
          </a:stretch>
        </p:blipFill>
        <p:spPr bwMode="auto">
          <a:xfrm>
            <a:off x="7165135" y="1496855"/>
            <a:ext cx="1126892" cy="915402"/>
          </a:xfrm>
          <a:prstGeom prst="rect">
            <a:avLst/>
          </a:prstGeom>
          <a:noFill/>
          <a:ln w="9525">
            <a:noFill/>
            <a:miter lim="800000"/>
            <a:headEnd/>
            <a:tailEnd/>
          </a:ln>
        </p:spPr>
      </p:pic>
      <p:pic>
        <p:nvPicPr>
          <p:cNvPr id="20486" name="Picture 5"/>
          <p:cNvPicPr>
            <a:picLocks noChangeAspect="1"/>
          </p:cNvPicPr>
          <p:nvPr>
            <p:custDataLst>
              <p:tags r:id="rId5"/>
            </p:custDataLst>
          </p:nvPr>
        </p:nvPicPr>
        <p:blipFill>
          <a:blip r:embed="rId17" cstate="print"/>
          <a:srcRect/>
          <a:stretch>
            <a:fillRect/>
          </a:stretch>
        </p:blipFill>
        <p:spPr bwMode="auto">
          <a:xfrm>
            <a:off x="-74972" y="5117318"/>
            <a:ext cx="1888781" cy="1111435"/>
          </a:xfrm>
          <a:prstGeom prst="rect">
            <a:avLst/>
          </a:prstGeom>
          <a:noFill/>
          <a:ln w="9525">
            <a:noFill/>
            <a:miter lim="800000"/>
            <a:headEnd/>
            <a:tailEnd/>
          </a:ln>
        </p:spPr>
      </p:pic>
      <p:pic>
        <p:nvPicPr>
          <p:cNvPr id="20487" name="Picture 6"/>
          <p:cNvPicPr>
            <a:picLocks noChangeAspect="1"/>
          </p:cNvPicPr>
          <p:nvPr>
            <p:custDataLst>
              <p:tags r:id="rId6"/>
            </p:custDataLst>
          </p:nvPr>
        </p:nvPicPr>
        <p:blipFill>
          <a:blip r:embed="rId18" cstate="print"/>
          <a:srcRect/>
          <a:stretch>
            <a:fillRect/>
          </a:stretch>
        </p:blipFill>
        <p:spPr bwMode="auto">
          <a:xfrm>
            <a:off x="7873388" y="5161073"/>
            <a:ext cx="837278" cy="1067678"/>
          </a:xfrm>
          <a:prstGeom prst="rect">
            <a:avLst/>
          </a:prstGeom>
          <a:noFill/>
          <a:ln w="9525">
            <a:noFill/>
            <a:miter lim="800000"/>
            <a:headEnd/>
            <a:tailEnd/>
          </a:ln>
        </p:spPr>
      </p:pic>
      <p:pic>
        <p:nvPicPr>
          <p:cNvPr id="20488" name="Picture 7"/>
          <p:cNvPicPr>
            <a:picLocks noChangeAspect="1"/>
          </p:cNvPicPr>
          <p:nvPr>
            <p:custDataLst>
              <p:tags r:id="rId7"/>
            </p:custDataLst>
          </p:nvPr>
        </p:nvPicPr>
        <p:blipFill>
          <a:blip r:embed="rId19" cstate="print"/>
          <a:srcRect/>
          <a:stretch>
            <a:fillRect/>
          </a:stretch>
        </p:blipFill>
        <p:spPr bwMode="auto">
          <a:xfrm>
            <a:off x="5753389" y="4092314"/>
            <a:ext cx="1910331" cy="1111436"/>
          </a:xfrm>
          <a:prstGeom prst="rect">
            <a:avLst/>
          </a:prstGeom>
          <a:noFill/>
          <a:ln w="9525">
            <a:noFill/>
            <a:miter lim="800000"/>
            <a:headEnd/>
            <a:tailEnd/>
          </a:ln>
        </p:spPr>
      </p:pic>
    </p:spTree>
    <p:extLst>
      <p:ext uri="{BB962C8B-B14F-4D97-AF65-F5344CB8AC3E}">
        <p14:creationId xmlns:p14="http://schemas.microsoft.com/office/powerpoint/2010/main" val="1901225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custDataLst>
              <p:tags r:id="rId1"/>
            </p:custDataLst>
          </p:nvPr>
        </p:nvSpPr>
        <p:spPr>
          <a:xfrm>
            <a:off x="534670" y="36102"/>
            <a:ext cx="9624060" cy="1260211"/>
          </a:xfrm>
        </p:spPr>
        <p:txBody>
          <a:bodyPr/>
          <a:lstStyle/>
          <a:p>
            <a:r>
              <a:rPr lang="fr-FR" altLang="en-US" sz="3600" b="1" dirty="0">
                <a:solidFill>
                  <a:srgbClr val="002060"/>
                </a:solidFill>
              </a:rPr>
              <a:t>Composition de l’équipe de recherche et suivi des contacts</a:t>
            </a:r>
          </a:p>
        </p:txBody>
      </p:sp>
      <p:sp>
        <p:nvSpPr>
          <p:cNvPr id="3" name="Content Placeholder 2"/>
          <p:cNvSpPr>
            <a:spLocks noGrp="1"/>
          </p:cNvSpPr>
          <p:nvPr>
            <p:ph idx="1"/>
            <p:custDataLst>
              <p:tags r:id="rId2"/>
            </p:custDataLst>
          </p:nvPr>
        </p:nvSpPr>
        <p:spPr>
          <a:xfrm>
            <a:off x="393700" y="1320800"/>
            <a:ext cx="9791700" cy="5029984"/>
          </a:xfrm>
        </p:spPr>
        <p:txBody>
          <a:bodyPr>
            <a:noAutofit/>
          </a:bodyPr>
          <a:lstStyle/>
          <a:p>
            <a:pPr marL="0" lvl="1" indent="0">
              <a:lnSpc>
                <a:spcPct val="120000"/>
              </a:lnSpc>
              <a:buNone/>
              <a:defRPr/>
            </a:pPr>
            <a:r>
              <a:rPr lang="fr-FR" sz="2200" dirty="0"/>
              <a:t>Équipe de recherche des contacts </a:t>
            </a:r>
          </a:p>
          <a:p>
            <a:pPr lvl="1">
              <a:lnSpc>
                <a:spcPct val="120000"/>
              </a:lnSpc>
              <a:buFont typeface="Arial" panose="020B0604020202020204" pitchFamily="34" charset="0"/>
              <a:buChar char="•"/>
              <a:defRPr/>
            </a:pPr>
            <a:r>
              <a:rPr lang="fr-FR" sz="2200" b="1" dirty="0"/>
              <a:t>Épidémiologiste en chef </a:t>
            </a:r>
            <a:r>
              <a:rPr lang="fr-FR" sz="2200" dirty="0"/>
              <a:t>(peut être le même que pour l’EIR)</a:t>
            </a:r>
            <a:endParaRPr lang="fr-FR" sz="2200" b="1" dirty="0"/>
          </a:p>
          <a:p>
            <a:pPr lvl="1">
              <a:lnSpc>
                <a:spcPct val="120000"/>
              </a:lnSpc>
              <a:buFont typeface="Arial" panose="020B0604020202020204" pitchFamily="34" charset="0"/>
              <a:buChar char="•"/>
              <a:defRPr/>
            </a:pPr>
            <a:r>
              <a:rPr lang="fr-FR" sz="2200" b="1" dirty="0"/>
              <a:t>Épidémiologiste de terrain </a:t>
            </a:r>
            <a:r>
              <a:rPr lang="fr-FR" sz="2200" dirty="0"/>
              <a:t>(au niveau national ou sous-national) </a:t>
            </a:r>
          </a:p>
          <a:p>
            <a:pPr lvl="1">
              <a:lnSpc>
                <a:spcPct val="120000"/>
              </a:lnSpc>
              <a:buFont typeface="Arial" panose="020B0604020202020204" pitchFamily="34" charset="0"/>
              <a:buChar char="•"/>
              <a:defRPr/>
            </a:pPr>
            <a:r>
              <a:rPr lang="fr-FR" sz="2200" b="1" dirty="0"/>
              <a:t>Gestionnaire des données </a:t>
            </a:r>
            <a:r>
              <a:rPr lang="fr-FR" sz="2200" dirty="0"/>
              <a:t>(peut être le même que pour l’EIR)</a:t>
            </a:r>
          </a:p>
          <a:p>
            <a:pPr lvl="1">
              <a:lnSpc>
                <a:spcPct val="120000"/>
              </a:lnSpc>
              <a:buFont typeface="Arial" panose="020B0604020202020204" pitchFamily="34" charset="0"/>
              <a:buChar char="•"/>
              <a:defRPr/>
            </a:pPr>
            <a:r>
              <a:rPr lang="fr-FR" sz="2200" b="1" dirty="0"/>
              <a:t>Équipe d’investigation</a:t>
            </a:r>
          </a:p>
          <a:p>
            <a:pPr lvl="1">
              <a:lnSpc>
                <a:spcPct val="120000"/>
              </a:lnSpc>
              <a:buFont typeface="Arial" panose="020B0604020202020204" pitchFamily="34" charset="0"/>
              <a:buChar char="•"/>
              <a:defRPr/>
            </a:pPr>
            <a:r>
              <a:rPr lang="fr-FR" sz="2200" b="1" dirty="0"/>
              <a:t>Superviseur </a:t>
            </a:r>
          </a:p>
          <a:p>
            <a:pPr lvl="1">
              <a:lnSpc>
                <a:spcPct val="120000"/>
              </a:lnSpc>
              <a:buFont typeface="Arial" panose="020B0604020202020204" pitchFamily="34" charset="0"/>
              <a:buChar char="•"/>
              <a:defRPr/>
            </a:pPr>
            <a:r>
              <a:rPr lang="fr-FR" sz="2200" b="1" dirty="0"/>
              <a:t>Équipe de suivi des contacts </a:t>
            </a:r>
            <a:r>
              <a:rPr lang="fr-FR" sz="2200" dirty="0"/>
              <a:t>(se déplace dans la communauté)</a:t>
            </a:r>
          </a:p>
          <a:p>
            <a:pPr marL="88900" lvl="1" indent="0">
              <a:lnSpc>
                <a:spcPct val="120000"/>
              </a:lnSpc>
              <a:buNone/>
              <a:defRPr/>
            </a:pPr>
            <a:endParaRPr lang="fr-FR" sz="1400" i="1" dirty="0"/>
          </a:p>
          <a:p>
            <a:pPr marL="88900" lvl="1" indent="0">
              <a:lnSpc>
                <a:spcPct val="120000"/>
              </a:lnSpc>
              <a:buNone/>
              <a:defRPr/>
            </a:pPr>
            <a:r>
              <a:rPr lang="fr-FR" sz="2200" i="1" dirty="0"/>
              <a:t>La composition de l’équipe doit être adaptée au contexte. Cependant, toutes les fonctions doivent être conservées pour assurer une recherche efficace des contacts. </a:t>
            </a:r>
          </a:p>
        </p:txBody>
      </p:sp>
    </p:spTree>
    <p:extLst>
      <p:ext uri="{BB962C8B-B14F-4D97-AF65-F5344CB8AC3E}">
        <p14:creationId xmlns:p14="http://schemas.microsoft.com/office/powerpoint/2010/main" val="1512307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custDataLst>
              <p:tags r:id="rId1"/>
            </p:custDataLst>
          </p:nvPr>
        </p:nvSpPr>
        <p:spPr>
          <a:xfrm>
            <a:off x="534670" y="239303"/>
            <a:ext cx="9624060" cy="905286"/>
          </a:xfrm>
        </p:spPr>
        <p:txBody>
          <a:bodyPr>
            <a:noAutofit/>
          </a:bodyPr>
          <a:lstStyle/>
          <a:p>
            <a:pPr>
              <a:defRPr/>
            </a:pPr>
            <a:r>
              <a:rPr lang="fr-FR" sz="3600" b="1" dirty="0">
                <a:solidFill>
                  <a:srgbClr val="002060"/>
                </a:solidFill>
              </a:rPr>
              <a:t>Relation entre prise en charge des cas et recherche des contacts</a:t>
            </a:r>
          </a:p>
        </p:txBody>
      </p:sp>
      <p:grpSp>
        <p:nvGrpSpPr>
          <p:cNvPr id="9" name="Group 8"/>
          <p:cNvGrpSpPr/>
          <p:nvPr/>
        </p:nvGrpSpPr>
        <p:grpSpPr>
          <a:xfrm>
            <a:off x="2552700" y="1181101"/>
            <a:ext cx="5562601" cy="6380162"/>
            <a:chOff x="2974975" y="1385888"/>
            <a:chExt cx="4403725" cy="5764876"/>
          </a:xfrm>
        </p:grpSpPr>
        <p:pic>
          <p:nvPicPr>
            <p:cNvPr id="2050" name="Picture 2"/>
            <p:cNvPicPr>
              <a:picLocks noChangeAspect="1"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2974975" y="1385888"/>
              <a:ext cx="4403725" cy="57648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350000" y="2235200"/>
              <a:ext cx="342900" cy="1333500"/>
            </a:xfrm>
            <a:prstGeom prst="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 name="Rectangle 6"/>
            <p:cNvSpPr/>
            <p:nvPr/>
          </p:nvSpPr>
          <p:spPr>
            <a:xfrm>
              <a:off x="6350000" y="4419600"/>
              <a:ext cx="342900" cy="1968500"/>
            </a:xfrm>
            <a:prstGeom prst="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8" name="Rectangle 7"/>
            <p:cNvSpPr/>
            <p:nvPr/>
          </p:nvSpPr>
          <p:spPr>
            <a:xfrm>
              <a:off x="6858000" y="3651250"/>
              <a:ext cx="342900" cy="1492250"/>
            </a:xfrm>
            <a:prstGeom prst="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470553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127000"/>
            <a:ext cx="9624060" cy="928013"/>
          </a:xfrm>
        </p:spPr>
        <p:txBody>
          <a:bodyPr>
            <a:normAutofit/>
          </a:bodyPr>
          <a:lstStyle/>
          <a:p>
            <a:r>
              <a:rPr lang="fr-FR" sz="3600" b="1" dirty="0">
                <a:solidFill>
                  <a:srgbClr val="002060"/>
                </a:solidFill>
              </a:rPr>
              <a:t>Formulaires</a:t>
            </a:r>
          </a:p>
        </p:txBody>
      </p:sp>
      <p:pic>
        <p:nvPicPr>
          <p:cNvPr id="1085" name="Picture 61"/>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a:stretch>
            <a:fillRect/>
          </a:stretch>
        </p:blipFill>
        <p:spPr bwMode="auto">
          <a:xfrm>
            <a:off x="320675" y="925513"/>
            <a:ext cx="6672573" cy="37734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6" name="Picture 62"/>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b="4594"/>
          <a:stretch/>
        </p:blipFill>
        <p:spPr bwMode="auto">
          <a:xfrm>
            <a:off x="63501" y="3225800"/>
            <a:ext cx="6262294" cy="3568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7" name="Picture 63"/>
          <p:cNvPicPr>
            <a:picLocks noChangeAspect="1" noChangeArrowheads="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6325795" y="1268412"/>
            <a:ext cx="4277720" cy="51323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2538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302803"/>
            <a:ext cx="9624060" cy="776698"/>
          </a:xfrm>
        </p:spPr>
        <p:txBody>
          <a:bodyPr/>
          <a:lstStyle/>
          <a:p>
            <a:r>
              <a:rPr lang="en-GB" sz="3600" b="1" dirty="0" err="1">
                <a:solidFill>
                  <a:srgbClr val="002060"/>
                </a:solidFill>
              </a:rPr>
              <a:t>Matériel</a:t>
            </a:r>
            <a:endParaRPr lang="en-GB" sz="3600" b="1" dirty="0">
              <a:solidFill>
                <a:srgbClr val="002060"/>
              </a:solidFill>
            </a:endParaRPr>
          </a:p>
        </p:txBody>
      </p:sp>
      <p:pic>
        <p:nvPicPr>
          <p:cNvPr id="3075" name="Picture 3"/>
          <p:cNvPicPr>
            <a:picLocks noChangeAspect="1"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587499" y="1028510"/>
            <a:ext cx="7480301" cy="5685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30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p:txBody>
          <a:bodyPr>
            <a:normAutofit/>
          </a:bodyPr>
          <a:lstStyle/>
          <a:p>
            <a:r>
              <a:rPr lang="fr-FR" sz="3600" b="1" dirty="0">
                <a:solidFill>
                  <a:srgbClr val="002060"/>
                </a:solidFill>
              </a:rPr>
              <a:t>Messages essentiels</a:t>
            </a:r>
          </a:p>
        </p:txBody>
      </p:sp>
      <p:sp>
        <p:nvSpPr>
          <p:cNvPr id="2" name="Content Placeholder 1"/>
          <p:cNvSpPr>
            <a:spLocks noGrp="1"/>
          </p:cNvSpPr>
          <p:nvPr>
            <p:ph idx="1"/>
            <p:custDataLst>
              <p:tags r:id="rId2"/>
            </p:custDataLst>
          </p:nvPr>
        </p:nvSpPr>
        <p:spPr/>
        <p:txBody>
          <a:bodyPr>
            <a:noAutofit/>
          </a:bodyPr>
          <a:lstStyle/>
          <a:p>
            <a:pPr marL="0" indent="0">
              <a:buNone/>
            </a:pPr>
            <a:r>
              <a:rPr lang="fr-FR" sz="3200" dirty="0">
                <a:solidFill>
                  <a:srgbClr val="002060"/>
                </a:solidFill>
              </a:rPr>
              <a:t>1. La recherche de tous les contacts est indispensable pour contrôler et enrayer l’épidémie. </a:t>
            </a:r>
          </a:p>
          <a:p>
            <a:pPr marL="0" indent="0">
              <a:buNone/>
            </a:pPr>
            <a:endParaRPr lang="fr-FR" sz="3200" dirty="0">
              <a:solidFill>
                <a:srgbClr val="002060"/>
              </a:solidFill>
            </a:endParaRPr>
          </a:p>
          <a:p>
            <a:pPr marL="0" indent="0">
              <a:buNone/>
            </a:pPr>
            <a:r>
              <a:rPr lang="fr-FR" sz="3200" dirty="0">
                <a:solidFill>
                  <a:srgbClr val="002060"/>
                </a:solidFill>
              </a:rPr>
              <a:t>2. Il faut suivre et surveiller les contacts tous les jours.</a:t>
            </a:r>
          </a:p>
          <a:p>
            <a:pPr marL="0" indent="0">
              <a:buNone/>
            </a:pPr>
            <a:endParaRPr lang="fr-FR" sz="3200" dirty="0">
              <a:solidFill>
                <a:srgbClr val="002060"/>
              </a:solidFill>
            </a:endParaRPr>
          </a:p>
          <a:p>
            <a:pPr marL="0" indent="0">
              <a:buNone/>
            </a:pPr>
            <a:r>
              <a:rPr lang="fr-FR" sz="3200" dirty="0">
                <a:solidFill>
                  <a:srgbClr val="002060"/>
                </a:solidFill>
              </a:rPr>
              <a:t>3. La gestion des données doit être irréprochable pour parvenir à</a:t>
            </a:r>
            <a:r>
              <a:rPr lang="pl-PL" sz="3200" dirty="0">
                <a:solidFill>
                  <a:srgbClr val="002060"/>
                </a:solidFill>
              </a:rPr>
              <a:t> </a:t>
            </a:r>
            <a:r>
              <a:rPr lang="fr-FR" sz="3200" dirty="0">
                <a:solidFill>
                  <a:srgbClr val="002060"/>
                </a:solidFill>
              </a:rPr>
              <a:t>rechercher les contacts. </a:t>
            </a:r>
          </a:p>
        </p:txBody>
      </p:sp>
    </p:spTree>
    <p:extLst>
      <p:ext uri="{BB962C8B-B14F-4D97-AF65-F5344CB8AC3E}">
        <p14:creationId xmlns:p14="http://schemas.microsoft.com/office/powerpoint/2010/main" val="549802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5A310CD-2EA6-4C4B-9A39-48B0109090F5}"/>
              </a:ext>
            </a:extLst>
          </p:cNvPr>
          <p:cNvSpPr>
            <a:spLocks noGrp="1"/>
          </p:cNvSpPr>
          <p:nvPr>
            <p:ph type="title"/>
          </p:nvPr>
        </p:nvSpPr>
        <p:spPr/>
        <p:txBody>
          <a:bodyPr/>
          <a:lstStyle/>
          <a:p>
            <a:r>
              <a:rPr lang="fr-FR" altLang="en-US" sz="3969" b="1">
                <a:solidFill>
                  <a:srgbClr val="002060"/>
                </a:solidFill>
              </a:rPr>
              <a:t>Clause de non-responsabilité</a:t>
            </a:r>
          </a:p>
        </p:txBody>
      </p:sp>
      <p:sp>
        <p:nvSpPr>
          <p:cNvPr id="46083" name="Content Placeholder 2">
            <a:extLst>
              <a:ext uri="{FF2B5EF4-FFF2-40B4-BE49-F238E27FC236}">
                <a16:creationId xmlns:a16="http://schemas.microsoft.com/office/drawing/2014/main" id="{A0EB7FF0-DE40-4487-80F0-493239C7D3D4}"/>
              </a:ext>
            </a:extLst>
          </p:cNvPr>
          <p:cNvSpPr>
            <a:spLocks noGrp="1"/>
          </p:cNvSpPr>
          <p:nvPr>
            <p:ph idx="1"/>
          </p:nvPr>
        </p:nvSpPr>
        <p:spPr>
          <a:xfrm>
            <a:off x="809943" y="1636523"/>
            <a:ext cx="9073515" cy="4990083"/>
          </a:xfrm>
        </p:spPr>
        <p:txBody>
          <a:bodyPr/>
          <a:lstStyle/>
          <a:p>
            <a:pPr marL="0" indent="0">
              <a:buNone/>
            </a:pPr>
            <a:r>
              <a:rPr lang="en-US" altLang="en-US" sz="1654" b="1"/>
              <a:t>WHO Health Security Learning Platform - </a:t>
            </a:r>
            <a:r>
              <a:rPr lang="en-US" altLang="en-US" sz="1544" b="1"/>
              <a:t>Training Materials</a:t>
            </a:r>
            <a:endParaRPr lang="en-US" altLang="en-US" sz="1654" b="1"/>
          </a:p>
          <a:p>
            <a:pPr marL="0" indent="0">
              <a:buNone/>
            </a:pPr>
            <a:r>
              <a:rPr lang="fr-FR" altLang="en-US" sz="1654" b="1"/>
              <a:t>Plateforme d’Apprentissage de l'OMS sur la Sécurité Sanitaire - Matériel de formation</a:t>
            </a:r>
          </a:p>
          <a:p>
            <a:pPr marL="0" indent="0">
              <a:buNone/>
            </a:pPr>
            <a:endParaRPr lang="fr-FR" altLang="en-US" sz="1654"/>
          </a:p>
          <a:p>
            <a:pPr marL="0" indent="0">
              <a:buNone/>
            </a:pPr>
            <a:r>
              <a:rPr lang="fr-FR" altLang="en-US" sz="1654"/>
              <a:t>Ces matériels de formation de l'OMS sont © Organisation mondiale de la Santé (OMS) 2018. Tous droits réservés.</a:t>
            </a:r>
          </a:p>
          <a:p>
            <a:pPr marL="0" indent="0">
              <a:buNone/>
            </a:pPr>
            <a:endParaRPr lang="fr-FR" altLang="en-US" sz="1654"/>
          </a:p>
          <a:p>
            <a:pPr marL="0" indent="0">
              <a:buNone/>
            </a:pPr>
            <a:r>
              <a:rPr lang="fr-FR" altLang="en-US" sz="1654"/>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654" u="sng">
                <a:hlinkClick r:id="rId2"/>
              </a:rPr>
              <a:t>https://extranet.who.int/hslp</a:t>
            </a:r>
            <a:endParaRPr lang="en-US" altLang="en-US" sz="1654" u="sng"/>
          </a:p>
          <a:p>
            <a:pPr marL="0" indent="0">
              <a:buNone/>
            </a:pPr>
            <a:endParaRPr lang="fr-FR" altLang="en-US" sz="1654"/>
          </a:p>
          <a:p>
            <a:pPr marL="0" indent="0">
              <a:buNone/>
            </a:pPr>
            <a:r>
              <a:rPr lang="fr-FR" altLang="en-US" sz="1654"/>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None/>
            </a:pPr>
            <a:endParaRPr lang="fr-FR" altLang="en-US" sz="1654"/>
          </a:p>
          <a:p>
            <a:pPr marL="0" indent="0">
              <a:buNone/>
            </a:pPr>
            <a:r>
              <a:rPr lang="fr-FR" altLang="en-US" sz="1654"/>
              <a:t>En outre, nous vous invitons à informer l'OMS de toute modification de ces documents que vous utilisez publiquement, à des fins d'archivage et de développement continu, en envoyant un courrier électronique à l'adresse suivante: </a:t>
            </a:r>
            <a:r>
              <a:rPr lang="fr-FR" altLang="en-US" sz="1654">
                <a:hlinkClick r:id="rId3"/>
              </a:rPr>
              <a:t>ihrhrt@who.int</a:t>
            </a:r>
            <a:r>
              <a:rPr lang="fr-FR" altLang="en-US" sz="1654"/>
              <a:t> </a:t>
            </a:r>
            <a:endParaRPr lang="en-US" altLang="en-US" sz="1654"/>
          </a:p>
        </p:txBody>
      </p:sp>
    </p:spTree>
    <p:extLst>
      <p:ext uri="{BB962C8B-B14F-4D97-AF65-F5344CB8AC3E}">
        <p14:creationId xmlns:p14="http://schemas.microsoft.com/office/powerpoint/2010/main" val="2301628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ph type="title"/>
          </p:nvPr>
        </p:nvSpPr>
        <p:spPr>
          <a:xfrm>
            <a:off x="900739" y="2669141"/>
            <a:ext cx="9073515" cy="1260210"/>
          </a:xfrm>
        </p:spPr>
        <p:txBody>
          <a:bodyPr/>
          <a:lstStyle/>
          <a:p>
            <a:r>
              <a:rPr lang="en-ZW" altLang="en-US" sz="6615" b="1" i="1" dirty="0" err="1">
                <a:solidFill>
                  <a:srgbClr val="002060"/>
                </a:solidFill>
              </a:rPr>
              <a:t>Merci</a:t>
            </a:r>
            <a:r>
              <a:rPr lang="en-ZW" altLang="en-US" sz="6615" b="1" i="1" dirty="0">
                <a:solidFill>
                  <a:srgbClr val="002060"/>
                </a:solidFill>
              </a:rPr>
              <a:t> !</a:t>
            </a:r>
          </a:p>
        </p:txBody>
      </p:sp>
    </p:spTree>
    <p:extLst>
      <p:ext uri="{BB962C8B-B14F-4D97-AF65-F5344CB8AC3E}">
        <p14:creationId xmlns:p14="http://schemas.microsoft.com/office/powerpoint/2010/main" val="3643951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534670" y="48802"/>
            <a:ext cx="9624060" cy="1260211"/>
          </a:xfrm>
        </p:spPr>
        <p:txBody>
          <a:bodyPr>
            <a:normAutofit/>
          </a:bodyPr>
          <a:lstStyle/>
          <a:p>
            <a:r>
              <a:rPr lang="fr-FR" sz="3600" b="1" dirty="0">
                <a:solidFill>
                  <a:srgbClr val="002060"/>
                </a:solidFill>
              </a:rPr>
              <a:t>Objectifs d’apprentissage</a:t>
            </a:r>
          </a:p>
        </p:txBody>
      </p:sp>
      <p:sp>
        <p:nvSpPr>
          <p:cNvPr id="2" name="Content Placeholder 1"/>
          <p:cNvSpPr>
            <a:spLocks noGrp="1"/>
          </p:cNvSpPr>
          <p:nvPr>
            <p:ph idx="1"/>
            <p:custDataLst>
              <p:tags r:id="rId2"/>
            </p:custDataLst>
          </p:nvPr>
        </p:nvSpPr>
        <p:spPr>
          <a:xfrm>
            <a:off x="534670" y="1624595"/>
            <a:ext cx="9624060" cy="4990084"/>
          </a:xfrm>
        </p:spPr>
        <p:txBody>
          <a:bodyPr>
            <a:normAutofit/>
          </a:bodyPr>
          <a:lstStyle/>
          <a:p>
            <a:pPr marL="0" indent="0">
              <a:buNone/>
            </a:pPr>
            <a:r>
              <a:rPr lang="fr-FR" sz="2800" dirty="0">
                <a:solidFill>
                  <a:srgbClr val="002060"/>
                </a:solidFill>
              </a:rPr>
              <a:t>À la fin de cette séance, vous serez capable :</a:t>
            </a:r>
          </a:p>
          <a:p>
            <a:r>
              <a:rPr lang="fr-FR" sz="2800" dirty="0">
                <a:solidFill>
                  <a:srgbClr val="002060"/>
                </a:solidFill>
              </a:rPr>
              <a:t>De décrire les fonctions de base de la recherche des contacts</a:t>
            </a:r>
          </a:p>
          <a:p>
            <a:pPr>
              <a:tabLst>
                <a:tab pos="1426659" algn="l"/>
              </a:tabLst>
            </a:pPr>
            <a:r>
              <a:rPr lang="fr-FR" sz="2800" dirty="0">
                <a:solidFill>
                  <a:srgbClr val="002060"/>
                </a:solidFill>
              </a:rPr>
              <a:t>D’expliquer comment la recherche des contacts peut enrayer la transmission du virus Ebola</a:t>
            </a:r>
          </a:p>
          <a:p>
            <a:r>
              <a:rPr lang="fr-FR" sz="2800" dirty="0">
                <a:solidFill>
                  <a:srgbClr val="002060"/>
                </a:solidFill>
              </a:rPr>
              <a:t>D’indiquer la composition d’une équipe (locale) de recherche des contacts, d’identifier le matériel nécessaire à la recherche des contacts.</a:t>
            </a:r>
          </a:p>
        </p:txBody>
      </p:sp>
    </p:spTree>
    <p:extLst>
      <p:ext uri="{BB962C8B-B14F-4D97-AF65-F5344CB8AC3E}">
        <p14:creationId xmlns:p14="http://schemas.microsoft.com/office/powerpoint/2010/main" val="4059854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534670" y="36102"/>
            <a:ext cx="9624060" cy="1260211"/>
          </a:xfrm>
        </p:spPr>
        <p:txBody>
          <a:bodyPr>
            <a:normAutofit/>
          </a:bodyPr>
          <a:lstStyle/>
          <a:p>
            <a:pPr>
              <a:tabLst>
                <a:tab pos="4387888" algn="l"/>
              </a:tabLst>
              <a:defRPr/>
            </a:pPr>
            <a:r>
              <a:rPr lang="fr-FR" sz="3600" b="1" dirty="0">
                <a:solidFill>
                  <a:srgbClr val="002060"/>
                </a:solidFill>
              </a:rPr>
              <a:t>Ebola : Principes de contrôle</a:t>
            </a:r>
          </a:p>
        </p:txBody>
      </p:sp>
      <p:graphicFrame>
        <p:nvGraphicFramePr>
          <p:cNvPr id="5" name="Content Placeholder 4"/>
          <p:cNvGraphicFramePr>
            <a:graphicFrameLocks noGrp="1"/>
          </p:cNvGraphicFramePr>
          <p:nvPr>
            <p:ph idx="1"/>
            <p:custDataLst>
              <p:tags r:id="rId2"/>
            </p:custDataLst>
            <p:extLst>
              <p:ext uri="{D42A27DB-BD31-4B8C-83A1-F6EECF244321}">
                <p14:modId xmlns:p14="http://schemas.microsoft.com/office/powerpoint/2010/main" val="2123020492"/>
              </p:ext>
            </p:extLst>
          </p:nvPr>
        </p:nvGraphicFramePr>
        <p:xfrm>
          <a:off x="2288617" y="1560517"/>
          <a:ext cx="8161667" cy="49911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Flowchart: Alternate Process 5"/>
          <p:cNvSpPr/>
          <p:nvPr>
            <p:custDataLst>
              <p:tags r:id="rId3"/>
            </p:custDataLst>
          </p:nvPr>
        </p:nvSpPr>
        <p:spPr bwMode="auto">
          <a:xfrm>
            <a:off x="546910" y="1667391"/>
            <a:ext cx="1570434" cy="4856117"/>
          </a:xfrm>
          <a:prstGeom prst="flowChartAlternateProcess">
            <a:avLst/>
          </a:prstGeom>
          <a:solidFill>
            <a:schemeClr val="accent1"/>
          </a:solidFill>
          <a:ln w="9525" cap="flat" cmpd="sng" algn="ctr">
            <a:noFill/>
            <a:prstDash val="solid"/>
            <a:round/>
            <a:headEnd type="none" w="med" len="med"/>
            <a:tailEnd type="triangle" w="med" len="med"/>
          </a:ln>
          <a:effectLst/>
          <a:extLst/>
        </p:spPr>
        <p:txBody>
          <a:bodyPr vert="vert270" wrap="none" lIns="104269" tIns="52135" rIns="104269" bIns="52135" anchor="ctr"/>
          <a:lstStyle/>
          <a:p>
            <a:pPr algn="ctr" eaLnBrk="0" hangingPunct="0">
              <a:defRPr/>
            </a:pPr>
            <a:r>
              <a:rPr lang="fr-FR" sz="2900" dirty="0">
                <a:solidFill>
                  <a:schemeClr val="bg1"/>
                </a:solidFill>
                <a:latin typeface="+mn-lt"/>
              </a:rPr>
              <a:t>Engagement communautaire</a:t>
            </a:r>
          </a:p>
        </p:txBody>
      </p:sp>
    </p:spTree>
    <p:extLst>
      <p:ext uri="{BB962C8B-B14F-4D97-AF65-F5344CB8AC3E}">
        <p14:creationId xmlns:p14="http://schemas.microsoft.com/office/powerpoint/2010/main" val="1700920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534670" y="61502"/>
            <a:ext cx="9624060" cy="1260211"/>
          </a:xfrm>
        </p:spPr>
        <p:txBody>
          <a:bodyPr>
            <a:normAutofit/>
          </a:bodyPr>
          <a:lstStyle/>
          <a:p>
            <a:pPr>
              <a:defRPr/>
            </a:pPr>
            <a:r>
              <a:rPr lang="fr-FR" sz="3600" b="1" dirty="0">
                <a:solidFill>
                  <a:srgbClr val="002060"/>
                </a:solidFill>
              </a:rPr>
              <a:t>Principales raisons de la recherche</a:t>
            </a:r>
            <a:br>
              <a:rPr lang="pl-PL" sz="3600" b="1" dirty="0">
                <a:solidFill>
                  <a:srgbClr val="002060"/>
                </a:solidFill>
              </a:rPr>
            </a:br>
            <a:r>
              <a:rPr lang="fr-FR" sz="3600" b="1" dirty="0">
                <a:solidFill>
                  <a:srgbClr val="002060"/>
                </a:solidFill>
              </a:rPr>
              <a:t>et du suivi des contacts</a:t>
            </a:r>
          </a:p>
        </p:txBody>
      </p:sp>
      <p:sp>
        <p:nvSpPr>
          <p:cNvPr id="23554" name="Content Placeholder 1"/>
          <p:cNvSpPr>
            <a:spLocks noGrp="1"/>
          </p:cNvSpPr>
          <p:nvPr>
            <p:ph idx="1"/>
            <p:custDataLst>
              <p:tags r:id="rId2"/>
            </p:custDataLst>
          </p:nvPr>
        </p:nvSpPr>
        <p:spPr>
          <a:xfrm>
            <a:off x="534670" y="2127147"/>
            <a:ext cx="9624060" cy="4317191"/>
          </a:xfrm>
        </p:spPr>
        <p:txBody>
          <a:bodyPr/>
          <a:lstStyle/>
          <a:p>
            <a:pPr marL="87283" indent="0" algn="ctr">
              <a:buNone/>
            </a:pPr>
            <a:r>
              <a:rPr lang="fr-FR" sz="2700" b="1" dirty="0">
                <a:solidFill>
                  <a:srgbClr val="003300"/>
                </a:solidFill>
              </a:rPr>
              <a:t>Détection précoce++++ </a:t>
            </a:r>
          </a:p>
          <a:p>
            <a:pPr algn="ctr">
              <a:buFont typeface="Wingdings" pitchFamily="2" charset="2"/>
              <a:buNone/>
            </a:pPr>
            <a:endParaRPr lang="fr-FR" sz="2700" dirty="0"/>
          </a:p>
          <a:p>
            <a:pPr algn="ctr">
              <a:buFont typeface="Wingdings" pitchFamily="2" charset="2"/>
              <a:buNone/>
            </a:pPr>
            <a:endParaRPr lang="fr-FR" sz="2700" dirty="0">
              <a:sym typeface="Wingdings" pitchFamily="2" charset="2"/>
            </a:endParaRPr>
          </a:p>
          <a:p>
            <a:pPr marL="895034" indent="0">
              <a:spcBef>
                <a:spcPts val="1800"/>
              </a:spcBef>
              <a:buNone/>
            </a:pPr>
            <a:r>
              <a:rPr lang="fr-FR" sz="2700" dirty="0">
                <a:sym typeface="Wingdings" pitchFamily="2" charset="2"/>
              </a:rPr>
              <a:t>	 </a:t>
            </a:r>
            <a:r>
              <a:rPr lang="fr-FR" sz="2700" dirty="0"/>
              <a:t>Isolement précoce</a:t>
            </a:r>
            <a:r>
              <a:rPr lang="pl-PL" sz="2700" dirty="0"/>
              <a:t>		</a:t>
            </a:r>
            <a:r>
              <a:rPr lang="fr-FR" sz="2700" dirty="0">
                <a:sym typeface="Wingdings" pitchFamily="2" charset="2"/>
              </a:rPr>
              <a:t>Traitement précoce</a:t>
            </a:r>
            <a:endParaRPr lang="fr-FR" sz="2700" dirty="0"/>
          </a:p>
          <a:p>
            <a:pPr>
              <a:buFont typeface="Wingdings" pitchFamily="2" charset="2"/>
              <a:buNone/>
            </a:pPr>
            <a:endParaRPr lang="fr-FR" sz="2700" dirty="0"/>
          </a:p>
          <a:p>
            <a:pPr>
              <a:buFont typeface="Wingdings" pitchFamily="2" charset="2"/>
              <a:buNone/>
            </a:pPr>
            <a:r>
              <a:rPr lang="fr-FR" sz="1600" dirty="0">
                <a:sym typeface="Wingdings" pitchFamily="2" charset="2"/>
              </a:rPr>
              <a:t>	</a:t>
            </a:r>
          </a:p>
          <a:p>
            <a:pPr marL="993424" indent="-6348">
              <a:spcBef>
                <a:spcPts val="1800"/>
              </a:spcBef>
              <a:buNone/>
            </a:pPr>
            <a:r>
              <a:rPr lang="fr-FR" sz="2700" dirty="0">
                <a:sym typeface="Wingdings" pitchFamily="2" charset="2"/>
              </a:rPr>
              <a:t>	 </a:t>
            </a:r>
            <a:r>
              <a:rPr lang="fr-FR" sz="2700" b="1" dirty="0">
                <a:sym typeface="Wingdings" pitchFamily="2" charset="2"/>
              </a:rPr>
              <a:t>↓</a:t>
            </a:r>
            <a:r>
              <a:rPr lang="fr-FR" sz="2700" dirty="0">
                <a:sym typeface="Wingdings" pitchFamily="2" charset="2"/>
              </a:rPr>
              <a:t> Transmission</a:t>
            </a:r>
            <a:r>
              <a:rPr lang="pl-PL" sz="2700" dirty="0">
                <a:sym typeface="Wingdings" pitchFamily="2" charset="2"/>
              </a:rPr>
              <a:t>			</a:t>
            </a:r>
            <a:r>
              <a:rPr lang="fr-FR" sz="2700" dirty="0"/>
              <a:t>Survie / Acceptabilité </a:t>
            </a:r>
          </a:p>
          <a:p>
            <a:pPr>
              <a:buNone/>
            </a:pPr>
            <a:r>
              <a:rPr lang="fr-FR" dirty="0"/>
              <a:t> </a:t>
            </a:r>
          </a:p>
        </p:txBody>
      </p:sp>
      <p:sp>
        <p:nvSpPr>
          <p:cNvPr id="23556" name="Down Arrow 3"/>
          <p:cNvSpPr>
            <a:spLocks noChangeArrowheads="1"/>
          </p:cNvSpPr>
          <p:nvPr>
            <p:custDataLst>
              <p:tags r:id="rId3"/>
            </p:custDataLst>
          </p:nvPr>
        </p:nvSpPr>
        <p:spPr bwMode="auto">
          <a:xfrm rot="2121728">
            <a:off x="3126356" y="2531041"/>
            <a:ext cx="566230" cy="1345425"/>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269" tIns="52135" rIns="104269" bIns="52135" anchor="ctr"/>
          <a:lstStyle/>
          <a:p>
            <a:pPr algn="ctr" eaLnBrk="0" hangingPunct="0"/>
            <a:endParaRPr lang="en-US" dirty="0"/>
          </a:p>
        </p:txBody>
      </p:sp>
      <p:sp>
        <p:nvSpPr>
          <p:cNvPr id="23557" name="Down Arrow 4"/>
          <p:cNvSpPr>
            <a:spLocks noChangeArrowheads="1"/>
          </p:cNvSpPr>
          <p:nvPr>
            <p:custDataLst>
              <p:tags r:id="rId4"/>
            </p:custDataLst>
          </p:nvPr>
        </p:nvSpPr>
        <p:spPr bwMode="auto">
          <a:xfrm>
            <a:off x="2751434" y="4260227"/>
            <a:ext cx="566230" cy="911495"/>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269" tIns="52135" rIns="104269" bIns="52135" anchor="ctr"/>
          <a:lstStyle/>
          <a:p>
            <a:pPr algn="ctr" eaLnBrk="0" hangingPunct="0"/>
            <a:endParaRPr lang="en-US" dirty="0"/>
          </a:p>
        </p:txBody>
      </p:sp>
      <p:sp>
        <p:nvSpPr>
          <p:cNvPr id="7" name="Down Arrow 3"/>
          <p:cNvSpPr>
            <a:spLocks noChangeArrowheads="1"/>
          </p:cNvSpPr>
          <p:nvPr>
            <p:custDataLst>
              <p:tags r:id="rId5"/>
            </p:custDataLst>
          </p:nvPr>
        </p:nvSpPr>
        <p:spPr bwMode="auto">
          <a:xfrm rot="19644935">
            <a:off x="7001122" y="2551200"/>
            <a:ext cx="566230" cy="1335121"/>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269" tIns="52135" rIns="104269" bIns="52135" anchor="ctr"/>
          <a:lstStyle/>
          <a:p>
            <a:pPr algn="ctr" eaLnBrk="0" hangingPunct="0"/>
            <a:endParaRPr lang="en-US" dirty="0"/>
          </a:p>
        </p:txBody>
      </p:sp>
      <p:sp>
        <p:nvSpPr>
          <p:cNvPr id="10" name="Down Arrow 4"/>
          <p:cNvSpPr>
            <a:spLocks noChangeArrowheads="1"/>
          </p:cNvSpPr>
          <p:nvPr>
            <p:custDataLst>
              <p:tags r:id="rId6"/>
            </p:custDataLst>
          </p:nvPr>
        </p:nvSpPr>
        <p:spPr bwMode="auto">
          <a:xfrm>
            <a:off x="7312390" y="4260228"/>
            <a:ext cx="566230" cy="901092"/>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269" tIns="52135" rIns="104269" bIns="52135" anchor="ctr"/>
          <a:lstStyle/>
          <a:p>
            <a:pPr algn="ctr" eaLnBrk="0" hangingPunct="0"/>
            <a:endParaRPr lang="en-US" dirty="0"/>
          </a:p>
        </p:txBody>
      </p:sp>
      <p:sp>
        <p:nvSpPr>
          <p:cNvPr id="11" name="Curved Left Arrow 10"/>
          <p:cNvSpPr/>
          <p:nvPr>
            <p:custDataLst>
              <p:tags r:id="rId7"/>
            </p:custDataLst>
          </p:nvPr>
        </p:nvSpPr>
        <p:spPr bwMode="auto">
          <a:xfrm rot="21209408" flipV="1">
            <a:off x="9562871" y="2030394"/>
            <a:ext cx="654035" cy="3619279"/>
          </a:xfrm>
          <a:prstGeom prst="curvedLeftArrow">
            <a:avLst>
              <a:gd name="adj1" fmla="val 14483"/>
              <a:gd name="adj2" fmla="val 28244"/>
              <a:gd name="adj3" fmla="val 17561"/>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104269" tIns="52135" rIns="104269" bIns="52135" numCol="1" rtlCol="0" anchor="ctr" anchorCtr="0" compatLnSpc="1">
            <a:prstTxWarp prst="textNoShape">
              <a:avLst/>
            </a:prstTxWarp>
          </a:bodyPr>
          <a:lstStyle/>
          <a:p>
            <a:pPr algn="ctr" defTabSz="1042688" rtl="0" eaLnBrk="0" hangingPunct="0"/>
            <a:endParaRPr lang="en-US" sz="2700" b="0" dirty="0">
              <a:solidFill>
                <a:schemeClr val="tx1"/>
              </a:solidFill>
              <a:latin typeface="Times New Roman" pitchFamily="18" charset="0"/>
            </a:endParaRPr>
          </a:p>
        </p:txBody>
      </p:sp>
      <p:sp>
        <p:nvSpPr>
          <p:cNvPr id="2" name="TextBox 1"/>
          <p:cNvSpPr txBox="1"/>
          <p:nvPr>
            <p:custDataLst>
              <p:tags r:id="rId8"/>
            </p:custDataLst>
          </p:nvPr>
        </p:nvSpPr>
        <p:spPr>
          <a:xfrm>
            <a:off x="4838056" y="3910147"/>
            <a:ext cx="610244" cy="1015664"/>
          </a:xfrm>
          <a:prstGeom prst="rect">
            <a:avLst/>
          </a:prstGeom>
          <a:noFill/>
        </p:spPr>
        <p:txBody>
          <a:bodyPr wrap="square" lIns="91408" tIns="45704" rIns="91408" bIns="45704" rtlCol="0">
            <a:spAutoFit/>
          </a:bodyPr>
          <a:lstStyle/>
          <a:p>
            <a:r>
              <a:rPr lang="fr-FR" sz="6000" dirty="0">
                <a:latin typeface="MS PGothic"/>
                <a:ea typeface="MS PGothic"/>
              </a:rPr>
              <a:t>+</a:t>
            </a:r>
            <a:endParaRPr lang="fr-FR" sz="6000" dirty="0"/>
          </a:p>
        </p:txBody>
      </p:sp>
      <p:sp>
        <p:nvSpPr>
          <p:cNvPr id="4" name="TextBox 3"/>
          <p:cNvSpPr txBox="1"/>
          <p:nvPr>
            <p:custDataLst>
              <p:tags r:id="rId9"/>
            </p:custDataLst>
          </p:nvPr>
        </p:nvSpPr>
        <p:spPr>
          <a:xfrm>
            <a:off x="196334" y="1685173"/>
            <a:ext cx="2625814" cy="1292662"/>
          </a:xfrm>
          <a:prstGeom prst="rect">
            <a:avLst/>
          </a:prstGeom>
          <a:solidFill>
            <a:srgbClr val="FFFF00"/>
          </a:solidFill>
          <a:ln>
            <a:solidFill>
              <a:schemeClr val="tx1"/>
            </a:solidFill>
            <a:prstDash val="lgDash"/>
          </a:ln>
        </p:spPr>
        <p:txBody>
          <a:bodyPr wrap="square" lIns="91408" tIns="45704" rIns="91408" bIns="45704" rtlCol="0">
            <a:spAutoFit/>
          </a:bodyPr>
          <a:lstStyle/>
          <a:p>
            <a:pPr algn="ctr" rtl="0"/>
            <a:r>
              <a:rPr lang="fr-FR" sz="2600" dirty="0"/>
              <a:t>Recherche et</a:t>
            </a:r>
            <a:r>
              <a:rPr lang="pl-PL" sz="2600"/>
              <a:t> </a:t>
            </a:r>
            <a:r>
              <a:rPr lang="fr-FR" sz="2600" dirty="0"/>
              <a:t>suivi des contacts</a:t>
            </a:r>
          </a:p>
        </p:txBody>
      </p:sp>
      <p:sp>
        <p:nvSpPr>
          <p:cNvPr id="5" name="Right Arrow 4"/>
          <p:cNvSpPr/>
          <p:nvPr>
            <p:custDataLst>
              <p:tags r:id="rId10"/>
            </p:custDataLst>
          </p:nvPr>
        </p:nvSpPr>
        <p:spPr bwMode="auto">
          <a:xfrm>
            <a:off x="2808957" y="2076973"/>
            <a:ext cx="553647" cy="484632"/>
          </a:xfrm>
          <a:prstGeom prst="rightArrow">
            <a:avLst/>
          </a:prstGeom>
          <a:solidFill>
            <a:srgbClr val="96CCEE"/>
          </a:solidFill>
          <a:ln w="9525" cap="flat" cmpd="sng" algn="ctr">
            <a:solidFill>
              <a:schemeClr val="tx1"/>
            </a:solidFill>
            <a:prstDash val="solid"/>
            <a:round/>
            <a:headEnd type="none" w="med" len="med"/>
            <a:tailEnd type="none" w="med" len="med"/>
          </a:ln>
          <a:effectLst/>
          <a:extLst/>
        </p:spPr>
        <p:txBody>
          <a:bodyPr vert="horz" wrap="square" lIns="91408" tIns="45704" rIns="91408" bIns="45704" numCol="1" rtlCol="0" anchor="t" anchorCtr="0" compatLnSpc="1">
            <a:prstTxWarp prst="textNoShape">
              <a:avLst/>
            </a:prstTxWarp>
          </a:bodyPr>
          <a:lstStyle/>
          <a:p>
            <a:pPr defTabSz="1042620"/>
            <a:endParaRPr lang="fr-FR" dirty="0"/>
          </a:p>
        </p:txBody>
      </p:sp>
    </p:spTree>
    <p:extLst>
      <p:ext uri="{BB962C8B-B14F-4D97-AF65-F5344CB8AC3E}">
        <p14:creationId xmlns:p14="http://schemas.microsoft.com/office/powerpoint/2010/main" val="39213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86902"/>
            <a:ext cx="10693400" cy="1260211"/>
          </a:xfrm>
        </p:spPr>
        <p:txBody>
          <a:bodyPr>
            <a:normAutofit fontScale="90000"/>
          </a:bodyPr>
          <a:lstStyle/>
          <a:p>
            <a:pPr algn="ctr"/>
            <a:r>
              <a:rPr lang="fr-FR" sz="4000" b="1" dirty="0">
                <a:solidFill>
                  <a:srgbClr val="002060"/>
                </a:solidFill>
              </a:rPr>
              <a:t>Principaux termes relatifs à la transmission </a:t>
            </a:r>
          </a:p>
        </p:txBody>
      </p:sp>
      <p:sp>
        <p:nvSpPr>
          <p:cNvPr id="14" name="Content Placeholder 13"/>
          <p:cNvSpPr>
            <a:spLocks noGrp="1"/>
          </p:cNvSpPr>
          <p:nvPr>
            <p:ph idx="1"/>
            <p:custDataLst>
              <p:tags r:id="rId2"/>
            </p:custDataLst>
          </p:nvPr>
        </p:nvSpPr>
        <p:spPr>
          <a:xfrm>
            <a:off x="534670" y="1713495"/>
            <a:ext cx="9834625" cy="4990084"/>
          </a:xfrm>
        </p:spPr>
        <p:txBody>
          <a:bodyPr>
            <a:normAutofit fontScale="92500"/>
          </a:bodyPr>
          <a:lstStyle/>
          <a:p>
            <a:pPr marL="0" indent="0">
              <a:buNone/>
            </a:pPr>
            <a:r>
              <a:rPr lang="fr-FR" b="1" dirty="0">
                <a:solidFill>
                  <a:srgbClr val="0070C0"/>
                </a:solidFill>
              </a:rPr>
              <a:t>Période d’incubation : </a:t>
            </a:r>
          </a:p>
          <a:p>
            <a:pPr lvl="1"/>
            <a:r>
              <a:rPr lang="fr-FR" dirty="0"/>
              <a:t>Durée entre la transmission de l’infection et les premiers symptômes de la maladie. </a:t>
            </a:r>
          </a:p>
          <a:p>
            <a:pPr marL="0" indent="0">
              <a:buNone/>
            </a:pPr>
            <a:r>
              <a:rPr lang="fr-FR" b="1" dirty="0">
                <a:solidFill>
                  <a:srgbClr val="0070C0"/>
                </a:solidFill>
              </a:rPr>
              <a:t>Période de contagiosité : </a:t>
            </a:r>
          </a:p>
          <a:p>
            <a:pPr lvl="1"/>
            <a:r>
              <a:rPr lang="fr-FR" dirty="0"/>
              <a:t>Durée pendant laquelle une personne infectée peut transmettre l’infection à une autre personne. </a:t>
            </a:r>
          </a:p>
          <a:p>
            <a:pPr marL="0" indent="0">
              <a:buNone/>
            </a:pPr>
            <a:r>
              <a:rPr lang="fr-FR" b="1" dirty="0">
                <a:solidFill>
                  <a:srgbClr val="0070C0"/>
                </a:solidFill>
              </a:rPr>
              <a:t>Période latente : </a:t>
            </a:r>
          </a:p>
          <a:p>
            <a:pPr lvl="1"/>
            <a:r>
              <a:rPr lang="fr-FR" dirty="0"/>
              <a:t>Durée entre la transmission de l’infection et le début de la contagiosité. </a:t>
            </a:r>
          </a:p>
          <a:p>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36102"/>
            <a:ext cx="10693400" cy="1260211"/>
          </a:xfrm>
        </p:spPr>
        <p:txBody>
          <a:bodyPr>
            <a:noAutofit/>
          </a:bodyPr>
          <a:lstStyle/>
          <a:p>
            <a:r>
              <a:rPr lang="fr-FR" sz="3600" b="1" dirty="0">
                <a:solidFill>
                  <a:srgbClr val="002060"/>
                </a:solidFill>
                <a:cs typeface="Arabic Typesetting" pitchFamily="66" charset="-78"/>
              </a:rPr>
              <a:t>Ebola : Infectiosité concomitante des symptômes </a:t>
            </a:r>
            <a:endParaRPr lang="fr-FR" sz="3600" b="1" dirty="0">
              <a:solidFill>
                <a:srgbClr val="002060"/>
              </a:solidFill>
              <a:latin typeface="Arabic Typesetting" pitchFamily="66" charset="-78"/>
              <a:cs typeface="Arabic Typesetting" pitchFamily="66" charset="-78"/>
            </a:endParaRPr>
          </a:p>
        </p:txBody>
      </p:sp>
      <p:grpSp>
        <p:nvGrpSpPr>
          <p:cNvPr id="73" name="Group 72"/>
          <p:cNvGrpSpPr/>
          <p:nvPr>
            <p:custDataLst>
              <p:tags r:id="rId2"/>
            </p:custDataLst>
          </p:nvPr>
        </p:nvGrpSpPr>
        <p:grpSpPr>
          <a:xfrm>
            <a:off x="364511" y="1954612"/>
            <a:ext cx="9866331" cy="4207784"/>
            <a:chOff x="311696" y="1772816"/>
            <a:chExt cx="8436768" cy="3816424"/>
          </a:xfrm>
        </p:grpSpPr>
        <p:sp>
          <p:nvSpPr>
            <p:cNvPr id="74" name="Rectangle 73"/>
            <p:cNvSpPr/>
            <p:nvPr>
              <p:custDataLst>
                <p:tags r:id="rId3"/>
              </p:custDataLst>
            </p:nvPr>
          </p:nvSpPr>
          <p:spPr>
            <a:xfrm>
              <a:off x="4572000" y="2545675"/>
              <a:ext cx="3348852"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042872" rtl="0"/>
              <a:r>
                <a:rPr lang="fr-FR" sz="2100" b="0" i="1" dirty="0">
                  <a:solidFill>
                    <a:prstClr val="black"/>
                  </a:solidFill>
                  <a:cs typeface="Arabic Typesetting" pitchFamily="66" charset="-78"/>
                </a:rPr>
                <a:t>Période avec symptômes</a:t>
              </a:r>
            </a:p>
          </p:txBody>
        </p:sp>
        <p:sp>
          <p:nvSpPr>
            <p:cNvPr id="75" name="Rectangle 74"/>
            <p:cNvSpPr/>
            <p:nvPr>
              <p:custDataLst>
                <p:tags r:id="rId4"/>
              </p:custDataLst>
            </p:nvPr>
          </p:nvSpPr>
          <p:spPr>
            <a:xfrm>
              <a:off x="899592" y="2524715"/>
              <a:ext cx="331236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042872" rtl="0"/>
              <a:r>
                <a:rPr lang="fr-FR" sz="2100" b="0">
                  <a:solidFill>
                    <a:prstClr val="black"/>
                  </a:solidFill>
                  <a:cs typeface="Arabic Typesetting" pitchFamily="66" charset="-78"/>
                </a:rPr>
                <a:t>Période d’incubation</a:t>
              </a:r>
              <a:endParaRPr lang="fr-FR" sz="2100" b="0" dirty="0">
                <a:solidFill>
                  <a:prstClr val="black"/>
                </a:solidFill>
                <a:cs typeface="Arabic Typesetting" pitchFamily="66" charset="-78"/>
              </a:endParaRPr>
            </a:p>
          </p:txBody>
        </p:sp>
        <p:cxnSp>
          <p:nvCxnSpPr>
            <p:cNvPr id="76" name="Straight Arrow Connector 75"/>
            <p:cNvCxnSpPr/>
            <p:nvPr>
              <p:custDataLst>
                <p:tags r:id="rId5"/>
              </p:custDataLst>
            </p:nvPr>
          </p:nvCxnSpPr>
          <p:spPr>
            <a:xfrm>
              <a:off x="6835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7" name="Rectangle 76"/>
            <p:cNvSpPr/>
            <p:nvPr>
              <p:custDataLst>
                <p:tags r:id="rId6"/>
              </p:custDataLst>
            </p:nvPr>
          </p:nvSpPr>
          <p:spPr>
            <a:xfrm>
              <a:off x="36358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defTabSz="1042872" rtl="0"/>
              <a:r>
                <a:rPr lang="fr-FR" sz="2100" b="0" dirty="0">
                  <a:solidFill>
                    <a:prstClr val="black"/>
                  </a:solidFill>
                  <a:cs typeface="Arabic Typesetting" pitchFamily="66" charset="-78"/>
                </a:rPr>
                <a:t>Apparition des symptômes</a:t>
              </a:r>
            </a:p>
          </p:txBody>
        </p:sp>
        <p:cxnSp>
          <p:nvCxnSpPr>
            <p:cNvPr id="78" name="Straight Arrow Connector 77"/>
            <p:cNvCxnSpPr/>
            <p:nvPr>
              <p:custDataLst>
                <p:tags r:id="rId7"/>
              </p:custDataLst>
            </p:nvPr>
          </p:nvCxnSpPr>
          <p:spPr>
            <a:xfrm>
              <a:off x="4417368" y="2348880"/>
              <a:ext cx="0" cy="65102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custDataLst>
                <p:tags r:id="rId8"/>
              </p:custDataLst>
            </p:nvPr>
          </p:nvCxnSpPr>
          <p:spPr>
            <a:xfrm>
              <a:off x="8151168" y="2153816"/>
              <a:ext cx="0" cy="84609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custDataLst>
                <p:tags r:id="rId9"/>
              </p:custDataLst>
            </p:nvPr>
          </p:nvSpPr>
          <p:spPr>
            <a:xfrm>
              <a:off x="7093240" y="1772816"/>
              <a:ext cx="1655224"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defTabSz="1042872" rtl="0"/>
              <a:r>
                <a:rPr lang="fr-FR" sz="2100" b="0" dirty="0">
                  <a:solidFill>
                    <a:prstClr val="black"/>
                  </a:solidFill>
                  <a:cs typeface="Arabic Typesetting" pitchFamily="66" charset="-78"/>
                </a:rPr>
                <a:t>Guérison/Décès</a:t>
              </a:r>
            </a:p>
          </p:txBody>
        </p:sp>
        <p:sp>
          <p:nvSpPr>
            <p:cNvPr id="81" name="Rectangle 80"/>
            <p:cNvSpPr/>
            <p:nvPr>
              <p:custDataLst>
                <p:tags r:id="rId10"/>
              </p:custDataLst>
            </p:nvPr>
          </p:nvSpPr>
          <p:spPr>
            <a:xfrm>
              <a:off x="311696" y="1844824"/>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defTabSz="1042872" rtl="0"/>
              <a:r>
                <a:rPr lang="fr-FR" sz="2100" b="0" dirty="0">
                  <a:solidFill>
                    <a:prstClr val="black"/>
                  </a:solidFill>
                  <a:cs typeface="Arabic Typesetting" pitchFamily="66" charset="-78"/>
                </a:rPr>
                <a:t>Infection</a:t>
              </a:r>
            </a:p>
          </p:txBody>
        </p:sp>
        <p:sp>
          <p:nvSpPr>
            <p:cNvPr id="82" name="Rectangle 81"/>
            <p:cNvSpPr/>
            <p:nvPr>
              <p:custDataLst>
                <p:tags r:id="rId11"/>
              </p:custDataLst>
            </p:nvPr>
          </p:nvSpPr>
          <p:spPr>
            <a:xfrm>
              <a:off x="4417368" y="2999910"/>
              <a:ext cx="3733800" cy="3570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defTabSz="1042872" rtl="0"/>
              <a:endParaRPr lang="en-GB" sz="2100" b="0">
                <a:solidFill>
                  <a:prstClr val="white"/>
                </a:solidFill>
              </a:endParaRPr>
            </a:p>
          </p:txBody>
        </p:sp>
        <p:sp>
          <p:nvSpPr>
            <p:cNvPr id="83" name="Rectangle 82"/>
            <p:cNvSpPr/>
            <p:nvPr>
              <p:custDataLst>
                <p:tags r:id="rId12"/>
              </p:custDataLst>
            </p:nvPr>
          </p:nvSpPr>
          <p:spPr>
            <a:xfrm>
              <a:off x="683568" y="2999910"/>
              <a:ext cx="3733800" cy="35708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defTabSz="1042872" rtl="0"/>
              <a:endParaRPr lang="en-GB" sz="2100" b="0">
                <a:solidFill>
                  <a:prstClr val="white"/>
                </a:solidFill>
              </a:endParaRPr>
            </a:p>
          </p:txBody>
        </p:sp>
        <p:sp>
          <p:nvSpPr>
            <p:cNvPr id="84" name="Rectangle 83"/>
            <p:cNvSpPr/>
            <p:nvPr>
              <p:custDataLst>
                <p:tags r:id="rId13"/>
              </p:custDataLst>
            </p:nvPr>
          </p:nvSpPr>
          <p:spPr>
            <a:xfrm>
              <a:off x="4439561" y="4266972"/>
              <a:ext cx="3732839" cy="38012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defTabSz="1042872" rtl="0"/>
              <a:endParaRPr lang="en-GB" sz="2100" b="0">
                <a:solidFill>
                  <a:prstClr val="white"/>
                </a:solidFill>
              </a:endParaRPr>
            </a:p>
          </p:txBody>
        </p:sp>
        <p:sp>
          <p:nvSpPr>
            <p:cNvPr id="85" name="Rectangle 84"/>
            <p:cNvSpPr/>
            <p:nvPr>
              <p:custDataLst>
                <p:tags r:id="rId14"/>
              </p:custDataLst>
            </p:nvPr>
          </p:nvSpPr>
          <p:spPr>
            <a:xfrm>
              <a:off x="699527" y="4266972"/>
              <a:ext cx="3740033" cy="38012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defTabSz="1042872" rtl="0"/>
              <a:endParaRPr lang="en-GB" sz="2100" b="0">
                <a:solidFill>
                  <a:prstClr val="white"/>
                </a:solidFill>
              </a:endParaRPr>
            </a:p>
          </p:txBody>
        </p:sp>
        <p:sp>
          <p:nvSpPr>
            <p:cNvPr id="86" name="Rectangle 85"/>
            <p:cNvSpPr/>
            <p:nvPr>
              <p:custDataLst>
                <p:tags r:id="rId15"/>
              </p:custDataLst>
            </p:nvPr>
          </p:nvSpPr>
          <p:spPr>
            <a:xfrm>
              <a:off x="722412" y="4776192"/>
              <a:ext cx="3717148"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042872" rtl="0"/>
              <a:r>
                <a:rPr lang="fr-FR" sz="2100" b="0" dirty="0">
                  <a:solidFill>
                    <a:prstClr val="black"/>
                  </a:solidFill>
                  <a:cs typeface="Arabic Typesetting" pitchFamily="66" charset="-78"/>
                </a:rPr>
                <a:t>Période latente</a:t>
              </a:r>
            </a:p>
          </p:txBody>
        </p:sp>
        <p:sp>
          <p:nvSpPr>
            <p:cNvPr id="87" name="Rectangle 86"/>
            <p:cNvSpPr/>
            <p:nvPr>
              <p:custDataLst>
                <p:tags r:id="rId16"/>
              </p:custDataLst>
            </p:nvPr>
          </p:nvSpPr>
          <p:spPr>
            <a:xfrm>
              <a:off x="4494056" y="5208240"/>
              <a:ext cx="3657111"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042872" rtl="0"/>
              <a:r>
                <a:rPr lang="fr-FR" sz="2100" b="0" dirty="0">
                  <a:solidFill>
                    <a:prstClr val="black"/>
                  </a:solidFill>
                  <a:cs typeface="Arabic Typesetting" pitchFamily="66" charset="-78"/>
                </a:rPr>
                <a:t>Période de contagiosité</a:t>
              </a:r>
            </a:p>
          </p:txBody>
        </p:sp>
        <p:sp>
          <p:nvSpPr>
            <p:cNvPr id="88" name="Rectangle 87"/>
            <p:cNvSpPr/>
            <p:nvPr>
              <p:custDataLst>
                <p:tags r:id="rId17"/>
              </p:custDataLst>
            </p:nvPr>
          </p:nvSpPr>
          <p:spPr>
            <a:xfrm>
              <a:off x="3337247" y="3396022"/>
              <a:ext cx="2160240" cy="525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defTabSz="1042872" rtl="0"/>
              <a:r>
                <a:rPr lang="fr-FR" sz="2100" b="0" dirty="0">
                  <a:solidFill>
                    <a:prstClr val="black"/>
                  </a:solidFill>
                  <a:cs typeface="Arabic Typesetting" pitchFamily="66" charset="-78"/>
                </a:rPr>
                <a:t>Début contagiosité</a:t>
              </a:r>
            </a:p>
          </p:txBody>
        </p:sp>
        <p:cxnSp>
          <p:nvCxnSpPr>
            <p:cNvPr id="89" name="Straight Arrow Connector 88"/>
            <p:cNvCxnSpPr/>
            <p:nvPr>
              <p:custDataLst>
                <p:tags r:id="rId18"/>
              </p:custDataLst>
            </p:nvPr>
          </p:nvCxnSpPr>
          <p:spPr>
            <a:xfrm>
              <a:off x="4439561" y="3761048"/>
              <a:ext cx="0" cy="376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0" name="Rectangle 89"/>
            <p:cNvSpPr/>
            <p:nvPr>
              <p:custDataLst>
                <p:tags r:id="rId19"/>
              </p:custDataLst>
            </p:nvPr>
          </p:nvSpPr>
          <p:spPr>
            <a:xfrm>
              <a:off x="6444208" y="3573016"/>
              <a:ext cx="2160240" cy="376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1554" tIns="45712" rIns="31554" bIns="45712" rtlCol="0" anchor="ctr"/>
            <a:lstStyle/>
            <a:p>
              <a:pPr algn="ctr" defTabSz="1042872" rtl="0"/>
              <a:r>
                <a:rPr lang="fr-FR" sz="2100" b="0" dirty="0">
                  <a:solidFill>
                    <a:prstClr val="black"/>
                  </a:solidFill>
                  <a:cs typeface="Arabic Typesetting" pitchFamily="66" charset="-78"/>
                </a:rPr>
                <a:t>Fin contagiosité</a:t>
              </a:r>
            </a:p>
          </p:txBody>
        </p:sp>
        <p:cxnSp>
          <p:nvCxnSpPr>
            <p:cNvPr id="91" name="Straight Arrow Connector 90"/>
            <p:cNvCxnSpPr/>
            <p:nvPr>
              <p:custDataLst>
                <p:tags r:id="rId20"/>
              </p:custDataLst>
            </p:nvPr>
          </p:nvCxnSpPr>
          <p:spPr>
            <a:xfrm>
              <a:off x="8172400" y="3865239"/>
              <a:ext cx="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48802"/>
            <a:ext cx="9624060" cy="1260211"/>
          </a:xfrm>
        </p:spPr>
        <p:txBody>
          <a:bodyPr>
            <a:normAutofit/>
          </a:bodyPr>
          <a:lstStyle/>
          <a:p>
            <a:r>
              <a:rPr lang="fr-FR" sz="3600" b="1" dirty="0">
                <a:solidFill>
                  <a:srgbClr val="002060"/>
                </a:solidFill>
              </a:rPr>
              <a:t>Recherche des contacts</a:t>
            </a:r>
          </a:p>
        </p:txBody>
      </p:sp>
      <p:sp>
        <p:nvSpPr>
          <p:cNvPr id="3" name="Content Placeholder 2"/>
          <p:cNvSpPr>
            <a:spLocks noGrp="1"/>
          </p:cNvSpPr>
          <p:nvPr>
            <p:ph idx="1"/>
            <p:custDataLst>
              <p:tags r:id="rId2"/>
            </p:custDataLst>
          </p:nvPr>
        </p:nvSpPr>
        <p:spPr>
          <a:xfrm>
            <a:off x="429739" y="2154041"/>
            <a:ext cx="10158730" cy="2762735"/>
          </a:xfrm>
        </p:spPr>
        <p:txBody>
          <a:bodyPr/>
          <a:lstStyle/>
          <a:p>
            <a:pPr marL="0" indent="0">
              <a:buNone/>
            </a:pPr>
            <a:r>
              <a:rPr lang="fr-FR" sz="3200" dirty="0">
                <a:solidFill>
                  <a:srgbClr val="002060"/>
                </a:solidFill>
                <a:cs typeface="Arabic Typesetting" pitchFamily="66" charset="-78"/>
              </a:rPr>
              <a:t>Il s’agit d’une </a:t>
            </a:r>
            <a:r>
              <a:rPr lang="fr-FR" sz="3200" b="1" u="sng" dirty="0">
                <a:solidFill>
                  <a:srgbClr val="002060"/>
                </a:solidFill>
                <a:cs typeface="Arabic Typesetting" pitchFamily="66" charset="-78"/>
              </a:rPr>
              <a:t>surveillance active </a:t>
            </a:r>
            <a:r>
              <a:rPr lang="fr-FR" sz="3200" dirty="0">
                <a:solidFill>
                  <a:srgbClr val="002060"/>
                </a:solidFill>
                <a:cs typeface="Arabic Typesetting" pitchFamily="66" charset="-78"/>
              </a:rPr>
              <a:t>pour rompre la chaîne de transmission grâce à la détection précoce des nouveaux cas, qui permet de les isoler.</a:t>
            </a:r>
          </a:p>
          <a:p>
            <a:endParaRPr lang="fr-FR" dirty="0">
              <a:cs typeface="Arabic Typesetting" pitchFamily="66" charset="-78"/>
            </a:endParaRPr>
          </a:p>
          <a:p>
            <a:pPr algn="just" rtl="1"/>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10702"/>
            <a:ext cx="9624060" cy="1260211"/>
          </a:xfrm>
        </p:spPr>
        <p:txBody>
          <a:bodyPr>
            <a:normAutofit/>
          </a:bodyPr>
          <a:lstStyle/>
          <a:p>
            <a:r>
              <a:rPr lang="fr-FR" sz="3600" b="1" dirty="0">
                <a:solidFill>
                  <a:srgbClr val="002060"/>
                </a:solidFill>
              </a:rPr>
              <a:t>QUI est un contact ? (définition1)</a:t>
            </a:r>
          </a:p>
        </p:txBody>
      </p:sp>
      <p:sp>
        <p:nvSpPr>
          <p:cNvPr id="3" name="Content Placeholder 2"/>
          <p:cNvSpPr>
            <a:spLocks noGrp="1"/>
          </p:cNvSpPr>
          <p:nvPr>
            <p:ph idx="1"/>
            <p:custDataLst>
              <p:tags r:id="rId2"/>
            </p:custDataLst>
          </p:nvPr>
        </p:nvSpPr>
        <p:spPr>
          <a:xfrm>
            <a:off x="534670" y="1395995"/>
            <a:ext cx="9624060" cy="4990084"/>
          </a:xfrm>
        </p:spPr>
        <p:txBody>
          <a:bodyPr>
            <a:normAutofit/>
          </a:bodyPr>
          <a:lstStyle/>
          <a:p>
            <a:pPr marL="0" indent="0">
              <a:buNone/>
            </a:pPr>
            <a:r>
              <a:rPr lang="fr-FR" sz="3200" dirty="0">
                <a:solidFill>
                  <a:schemeClr val="accent6">
                    <a:lumMod val="75000"/>
                  </a:schemeClr>
                </a:solidFill>
                <a:cs typeface="Arabic Typesetting" panose="03020402040406030203" pitchFamily="66" charset="-78"/>
              </a:rPr>
              <a:t>Toute personne </a:t>
            </a:r>
            <a:r>
              <a:rPr lang="fr-FR" sz="3200" dirty="0">
                <a:cs typeface="Arabic Typesetting" panose="03020402040406030203" pitchFamily="66" charset="-78"/>
              </a:rPr>
              <a:t>qui a été exposée à un cas suspect, probable ou confirmé de MVE d’au moins l’une des façons suivantes : </a:t>
            </a:r>
          </a:p>
          <a:p>
            <a:pPr lvl="1">
              <a:buFont typeface="Arial" panose="020B0604020202020204" pitchFamily="34" charset="0"/>
              <a:buChar char="•"/>
            </a:pPr>
            <a:r>
              <a:rPr lang="fr-FR" dirty="0">
                <a:cs typeface="Arabic Typesetting" panose="03020402040406030203" pitchFamily="66" charset="-78"/>
              </a:rPr>
              <a:t>A dormi sous le même toit qu’un cas. </a:t>
            </a:r>
          </a:p>
          <a:p>
            <a:pPr lvl="1">
              <a:buFont typeface="Arial" panose="020B0604020202020204" pitchFamily="34" charset="0"/>
              <a:buChar char="•"/>
            </a:pPr>
            <a:r>
              <a:rPr lang="fr-FR" dirty="0">
                <a:cs typeface="Arabic Typesetting" panose="03020402040406030203" pitchFamily="66" charset="-78"/>
              </a:rPr>
              <a:t>A eu un contact physique direct avec le cas</a:t>
            </a:r>
            <a:br>
              <a:rPr lang="pl-PL" dirty="0">
                <a:cs typeface="Arabic Typesetting" panose="03020402040406030203" pitchFamily="66" charset="-78"/>
              </a:rPr>
            </a:br>
            <a:r>
              <a:rPr lang="fr-FR" dirty="0">
                <a:cs typeface="Arabic Typesetting" panose="03020402040406030203" pitchFamily="66" charset="-78"/>
              </a:rPr>
              <a:t>(vivant ou mort) pendant la maladie. </a:t>
            </a:r>
          </a:p>
          <a:p>
            <a:pPr lvl="1">
              <a:buFont typeface="Arial" panose="020B0604020202020204" pitchFamily="34" charset="0"/>
              <a:buChar char="•"/>
            </a:pPr>
            <a:r>
              <a:rPr lang="fr-FR" dirty="0"/>
              <a:t>A eu un contact physique direct avec le cas (mort) lors de</a:t>
            </a:r>
            <a:r>
              <a:rPr lang="pl-PL" dirty="0"/>
              <a:t> </a:t>
            </a:r>
            <a:r>
              <a:rPr lang="fr-FR" dirty="0"/>
              <a:t>funérailles ou de rituels de préparation à</a:t>
            </a:r>
            <a:r>
              <a:rPr lang="pl-PL" dirty="0"/>
              <a:t> </a:t>
            </a:r>
            <a:r>
              <a:rPr lang="fr-FR" dirty="0"/>
              <a:t>l’inhumation.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4670" y="48802"/>
            <a:ext cx="9624060" cy="1260211"/>
          </a:xfrm>
        </p:spPr>
        <p:txBody>
          <a:bodyPr>
            <a:normAutofit/>
          </a:bodyPr>
          <a:lstStyle/>
          <a:p>
            <a:r>
              <a:rPr lang="fr-FR" sz="3600" b="1" dirty="0">
                <a:solidFill>
                  <a:srgbClr val="002060"/>
                </a:solidFill>
              </a:rPr>
              <a:t>QUI est un contact ? (définition 2)</a:t>
            </a:r>
            <a:endParaRPr lang="fr-FR" sz="3600" b="1" dirty="0">
              <a:solidFill>
                <a:srgbClr val="002060"/>
              </a:solidFill>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custDataLst>
              <p:tags r:id="rId2"/>
            </p:custDataLst>
          </p:nvPr>
        </p:nvSpPr>
        <p:spPr>
          <a:xfrm>
            <a:off x="534670" y="1243595"/>
            <a:ext cx="9798050" cy="4990084"/>
          </a:xfrm>
        </p:spPr>
        <p:txBody>
          <a:bodyPr>
            <a:noAutofit/>
          </a:bodyPr>
          <a:lstStyle/>
          <a:p>
            <a:pPr>
              <a:buFont typeface="Arial" panose="020B0604020202020204" pitchFamily="34" charset="0"/>
              <a:buChar char="•"/>
            </a:pPr>
            <a:r>
              <a:rPr lang="fr-FR" sz="3200" dirty="0">
                <a:solidFill>
                  <a:schemeClr val="accent6">
                    <a:lumMod val="75000"/>
                  </a:schemeClr>
                </a:solidFill>
                <a:cs typeface="Arabic Typesetting" panose="03020402040406030203" pitchFamily="66" charset="-78"/>
              </a:rPr>
              <a:t>Toute personne:</a:t>
            </a:r>
          </a:p>
          <a:p>
            <a:pPr lvl="1"/>
            <a:r>
              <a:rPr lang="fr-FR" dirty="0">
                <a:cs typeface="Arabic Typesetting" panose="03020402040406030203" pitchFamily="66" charset="-78"/>
              </a:rPr>
              <a:t>Qui a touché le sang ou les fluides corporels (y</a:t>
            </a:r>
            <a:r>
              <a:rPr lang="pl-PL" dirty="0">
                <a:cs typeface="Arabic Typesetting" panose="03020402040406030203" pitchFamily="66" charset="-78"/>
              </a:rPr>
              <a:t> </a:t>
            </a:r>
            <a:r>
              <a:rPr lang="fr-FR" dirty="0">
                <a:cs typeface="Arabic Typesetting" panose="03020402040406030203" pitchFamily="66" charset="-78"/>
              </a:rPr>
              <a:t>compris urines, matières fécales, vomis, larmes, sueurs) d’un cas au cours de la maladie. </a:t>
            </a:r>
          </a:p>
          <a:p>
            <a:pPr lvl="1"/>
            <a:r>
              <a:rPr lang="fr-FR" dirty="0">
                <a:cs typeface="Arabic Typesetting" panose="03020402040406030203" pitchFamily="66" charset="-78"/>
              </a:rPr>
              <a:t>Qui a touché les vêtements ou le linge d’un cas. </a:t>
            </a:r>
          </a:p>
          <a:p>
            <a:pPr>
              <a:buFont typeface="Arial" panose="020B0604020202020204" pitchFamily="34" charset="0"/>
              <a:buChar char="•"/>
            </a:pPr>
            <a:r>
              <a:rPr lang="fr-FR" sz="3200" dirty="0">
                <a:solidFill>
                  <a:schemeClr val="accent6">
                    <a:lumMod val="75000"/>
                  </a:schemeClr>
                </a:solidFill>
                <a:cs typeface="Arabic Typesetting" panose="03020402040406030203" pitchFamily="66" charset="-78"/>
              </a:rPr>
              <a:t>Un bébé </a:t>
            </a:r>
            <a:r>
              <a:rPr lang="fr-FR" sz="3200" dirty="0">
                <a:cs typeface="Arabic Typesetting" panose="03020402040406030203" pitchFamily="66" charset="-78"/>
              </a:rPr>
              <a:t>qui a été allaité par le cas.</a:t>
            </a:r>
          </a:p>
          <a:p>
            <a:endParaRPr lang="fr-FR" sz="3200" dirty="0">
              <a:cs typeface="Arabic Typesetting" panose="03020402040406030203" pitchFamily="66" charset="-78"/>
            </a:endParaRPr>
          </a:p>
          <a:p>
            <a:pPr marL="0" indent="0">
              <a:buNone/>
            </a:pPr>
            <a:r>
              <a:rPr lang="fr-FR" sz="3200" i="1" dirty="0">
                <a:cs typeface="Arabic Typesetting" panose="03020402040406030203" pitchFamily="66" charset="-78"/>
              </a:rPr>
              <a:t>Remarque : Le personnel de santé (nettoyage, traitement des déchets, techniciens de laboratoire, personnel soignant, etc.) peut être un contact.</a:t>
            </a:r>
          </a:p>
        </p:txBody>
      </p:sp>
    </p:spTree>
    <p:extLst>
      <p:ext uri="{BB962C8B-B14F-4D97-AF65-F5344CB8AC3E}">
        <p14:creationId xmlns:p14="http://schemas.microsoft.com/office/powerpoint/2010/main" val="40514435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16.xml><?xml version="1.0" encoding="utf-8"?>
<p:tagLst xmlns:a="http://schemas.openxmlformats.org/drawingml/2006/main" xmlns:r="http://schemas.openxmlformats.org/officeDocument/2006/relationships" xmlns:p="http://schemas.openxmlformats.org/presentationml/2006/main">
  <p:tag name="NUM" val="9"/>
</p:tagLst>
</file>

<file path=ppt/tags/tag17.xml><?xml version="1.0" encoding="utf-8"?>
<p:tagLst xmlns:a="http://schemas.openxmlformats.org/drawingml/2006/main" xmlns:r="http://schemas.openxmlformats.org/officeDocument/2006/relationships" xmlns:p="http://schemas.openxmlformats.org/presentationml/2006/main">
  <p:tag name="NUM" val="10"/>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7"/>
</p:tagLst>
</file>

<file path=ppt/tags/tag28.xml><?xml version="1.0" encoding="utf-8"?>
<p:tagLst xmlns:a="http://schemas.openxmlformats.org/drawingml/2006/main" xmlns:r="http://schemas.openxmlformats.org/officeDocument/2006/relationships" xmlns:p="http://schemas.openxmlformats.org/presentationml/2006/main">
  <p:tag name="NUM" val="8"/>
</p:tagLst>
</file>

<file path=ppt/tags/tag29.xml><?xml version="1.0" encoding="utf-8"?>
<p:tagLst xmlns:a="http://schemas.openxmlformats.org/drawingml/2006/main" xmlns:r="http://schemas.openxmlformats.org/officeDocument/2006/relationships" xmlns:p="http://schemas.openxmlformats.org/presentationml/2006/main">
  <p:tag name="NUM" val="9"/>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0"/>
</p:tagLst>
</file>

<file path=ppt/tags/tag31.xml><?xml version="1.0" encoding="utf-8"?>
<p:tagLst xmlns:a="http://schemas.openxmlformats.org/drawingml/2006/main" xmlns:r="http://schemas.openxmlformats.org/officeDocument/2006/relationships" xmlns:p="http://schemas.openxmlformats.org/presentationml/2006/main">
  <p:tag name="NUM" val="11"/>
</p:tagLst>
</file>

<file path=ppt/tags/tag32.xml><?xml version="1.0" encoding="utf-8"?>
<p:tagLst xmlns:a="http://schemas.openxmlformats.org/drawingml/2006/main" xmlns:r="http://schemas.openxmlformats.org/officeDocument/2006/relationships" xmlns:p="http://schemas.openxmlformats.org/presentationml/2006/main">
  <p:tag name="NUM" val="12"/>
</p:tagLst>
</file>

<file path=ppt/tags/tag33.xml><?xml version="1.0" encoding="utf-8"?>
<p:tagLst xmlns:a="http://schemas.openxmlformats.org/drawingml/2006/main" xmlns:r="http://schemas.openxmlformats.org/officeDocument/2006/relationships" xmlns:p="http://schemas.openxmlformats.org/presentationml/2006/main">
  <p:tag name="NUM" val="13"/>
</p:tagLst>
</file>

<file path=ppt/tags/tag34.xml><?xml version="1.0" encoding="utf-8"?>
<p:tagLst xmlns:a="http://schemas.openxmlformats.org/drawingml/2006/main" xmlns:r="http://schemas.openxmlformats.org/officeDocument/2006/relationships" xmlns:p="http://schemas.openxmlformats.org/presentationml/2006/main">
  <p:tag name="NUM" val="14"/>
</p:tagLst>
</file>

<file path=ppt/tags/tag35.xml><?xml version="1.0" encoding="utf-8"?>
<p:tagLst xmlns:a="http://schemas.openxmlformats.org/drawingml/2006/main" xmlns:r="http://schemas.openxmlformats.org/officeDocument/2006/relationships" xmlns:p="http://schemas.openxmlformats.org/presentationml/2006/main">
  <p:tag name="NUM" val="15"/>
</p:tagLst>
</file>

<file path=ppt/tags/tag36.xml><?xml version="1.0" encoding="utf-8"?>
<p:tagLst xmlns:a="http://schemas.openxmlformats.org/drawingml/2006/main" xmlns:r="http://schemas.openxmlformats.org/officeDocument/2006/relationships" xmlns:p="http://schemas.openxmlformats.org/presentationml/2006/main">
  <p:tag name="NUM" val="16"/>
</p:tagLst>
</file>

<file path=ppt/tags/tag37.xml><?xml version="1.0" encoding="utf-8"?>
<p:tagLst xmlns:a="http://schemas.openxmlformats.org/drawingml/2006/main" xmlns:r="http://schemas.openxmlformats.org/officeDocument/2006/relationships" xmlns:p="http://schemas.openxmlformats.org/presentationml/2006/main">
  <p:tag name="NUM" val="17"/>
</p:tagLst>
</file>

<file path=ppt/tags/tag38.xml><?xml version="1.0" encoding="utf-8"?>
<p:tagLst xmlns:a="http://schemas.openxmlformats.org/drawingml/2006/main" xmlns:r="http://schemas.openxmlformats.org/officeDocument/2006/relationships" xmlns:p="http://schemas.openxmlformats.org/presentationml/2006/main">
  <p:tag name="NUM" val="18"/>
</p:tagLst>
</file>

<file path=ppt/tags/tag39.xml><?xml version="1.0" encoding="utf-8"?>
<p:tagLst xmlns:a="http://schemas.openxmlformats.org/drawingml/2006/main" xmlns:r="http://schemas.openxmlformats.org/officeDocument/2006/relationships" xmlns:p="http://schemas.openxmlformats.org/presentationml/2006/main">
  <p:tag name="NUM" val="19"/>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6"/>
</p:tagLst>
</file>

<file path=ppt/tags/tag56.xml><?xml version="1.0" encoding="utf-8"?>
<p:tagLst xmlns:a="http://schemas.openxmlformats.org/drawingml/2006/main" xmlns:r="http://schemas.openxmlformats.org/officeDocument/2006/relationships" xmlns:p="http://schemas.openxmlformats.org/presentationml/2006/main">
  <p:tag name="NUM" val="7"/>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4058</TotalTime>
  <Words>1054</Words>
  <Application>Microsoft Office PowerPoint</Application>
  <PresentationFormat>Custom</PresentationFormat>
  <Paragraphs>165</Paragraphs>
  <Slides>19</Slides>
  <Notes>15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19</vt:i4>
      </vt:variant>
    </vt:vector>
  </HeadingPairs>
  <TitlesOfParts>
    <vt:vector size="30" baseType="lpstr">
      <vt:lpstr>MS PGothic</vt:lpstr>
      <vt:lpstr>Arabic Typesetting</vt:lpstr>
      <vt:lpstr>Arial</vt:lpstr>
      <vt:lpstr>Arial Narrow</vt:lpstr>
      <vt:lpstr>Calibri</vt:lpstr>
      <vt:lpstr>Times New Roman</vt:lpstr>
      <vt:lpstr>Wingdings</vt:lpstr>
      <vt:lpstr>Custom Design</vt:lpstr>
      <vt:lpstr>RC 59 Template EN</vt:lpstr>
      <vt:lpstr>1_Custom Design</vt:lpstr>
      <vt:lpstr>1_RC 59 Template EN</vt:lpstr>
      <vt:lpstr>PowerPoint Presentation</vt:lpstr>
      <vt:lpstr>Objectifs d’apprentissage</vt:lpstr>
      <vt:lpstr>Ebola : Principes de contrôle</vt:lpstr>
      <vt:lpstr>Principales raisons de la recherche et du suivi des contacts</vt:lpstr>
      <vt:lpstr>Principaux termes relatifs à la transmission </vt:lpstr>
      <vt:lpstr>Ebola : Infectiosité concomitante des symptômes </vt:lpstr>
      <vt:lpstr>Recherche des contacts</vt:lpstr>
      <vt:lpstr>QUI est un contact ? (définition1)</vt:lpstr>
      <vt:lpstr>QUI est un contact ? (définition 2)</vt:lpstr>
      <vt:lpstr>Recherche des contacts </vt:lpstr>
      <vt:lpstr>Recherche des contacts </vt:lpstr>
      <vt:lpstr>Étapes majeures dans la surveillance d’une épidémie d’Ebola</vt:lpstr>
      <vt:lpstr>Composition de l’équipe de recherche et suivi des contacts</vt:lpstr>
      <vt:lpstr>Relation entre prise en charge des cas et recherche des contacts</vt:lpstr>
      <vt:lpstr>Formulaires</vt:lpstr>
      <vt:lpstr>Matériel</vt:lpstr>
      <vt:lpstr>Messages essentiels</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Contact Tracing</dc:title>
  <dc:subject>WHO template and recommendations</dc:subject>
  <dc:creator>SENGA, Mikiko</dc:creator>
  <cp:keywords>communication, photos, text</cp:keywords>
  <cp:lastModifiedBy>GOMEZ, Paula</cp:lastModifiedBy>
  <cp:revision>238</cp:revision>
  <cp:lastPrinted>2015-02-16T10:41:19Z</cp:lastPrinted>
  <dcterms:created xsi:type="dcterms:W3CDTF">2015-02-11T12:15:45Z</dcterms:created>
  <dcterms:modified xsi:type="dcterms:W3CDTF">2018-06-13T13:54:05Z</dcterms:modified>
  <cp:category>Guidelines</cp:category>
</cp:coreProperties>
</file>